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7" r:id="rId9"/>
    <p:sldId id="268" r:id="rId10"/>
    <p:sldId id="261" r:id="rId11"/>
    <p:sldId id="262" r:id="rId12"/>
    <p:sldId id="263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oye,Adewale,SAGAMU,HR Services" initials="FS" lastIdx="1" clrIdx="0">
    <p:extLst>
      <p:ext uri="{19B8F6BF-5375-455C-9EA6-DF929625EA0E}">
        <p15:presenceInfo xmlns:p15="http://schemas.microsoft.com/office/powerpoint/2012/main" userId="S::Adewale.Faloye@ng.nestle.com::7cb3bde5-2a86-4384-b2da-f18598ed03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2" autoAdjust="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svg" /><Relationship Id="rId1" Type="http://schemas.openxmlformats.org/officeDocument/2006/relationships/image" Target="../media/image3.png" /><Relationship Id="rId4" Type="http://schemas.openxmlformats.org/officeDocument/2006/relationships/image" Target="../media/image6.svg" 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 /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12" Type="http://schemas.openxmlformats.org/officeDocument/2006/relationships/image" Target="../media/image19.svg" /><Relationship Id="rId2" Type="http://schemas.openxmlformats.org/officeDocument/2006/relationships/image" Target="../media/image9.svg" /><Relationship Id="rId1" Type="http://schemas.openxmlformats.org/officeDocument/2006/relationships/image" Target="../media/image8.png" /><Relationship Id="rId6" Type="http://schemas.openxmlformats.org/officeDocument/2006/relationships/image" Target="../media/image13.svg" /><Relationship Id="rId11" Type="http://schemas.openxmlformats.org/officeDocument/2006/relationships/image" Target="../media/image18.png" /><Relationship Id="rId5" Type="http://schemas.openxmlformats.org/officeDocument/2006/relationships/image" Target="../media/image12.png" /><Relationship Id="rId10" Type="http://schemas.openxmlformats.org/officeDocument/2006/relationships/image" Target="../media/image17.svg" /><Relationship Id="rId4" Type="http://schemas.openxmlformats.org/officeDocument/2006/relationships/image" Target="../media/image11.svg" /><Relationship Id="rId9" Type="http://schemas.openxmlformats.org/officeDocument/2006/relationships/image" Target="../media/image16.png" 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12" Type="http://schemas.openxmlformats.org/officeDocument/2006/relationships/image" Target="../media/image31.svg" /><Relationship Id="rId2" Type="http://schemas.openxmlformats.org/officeDocument/2006/relationships/image" Target="../media/image23.svg" /><Relationship Id="rId1" Type="http://schemas.openxmlformats.org/officeDocument/2006/relationships/image" Target="../media/image22.png" /><Relationship Id="rId6" Type="http://schemas.openxmlformats.org/officeDocument/2006/relationships/image" Target="../media/image27.svg" /><Relationship Id="rId11" Type="http://schemas.openxmlformats.org/officeDocument/2006/relationships/image" Target="../media/image30.png" /><Relationship Id="rId5" Type="http://schemas.openxmlformats.org/officeDocument/2006/relationships/image" Target="../media/image26.png" /><Relationship Id="rId10" Type="http://schemas.openxmlformats.org/officeDocument/2006/relationships/image" Target="../media/image4.svg" /><Relationship Id="rId4" Type="http://schemas.openxmlformats.org/officeDocument/2006/relationships/image" Target="../media/image25.svg" /><Relationship Id="rId9" Type="http://schemas.openxmlformats.org/officeDocument/2006/relationships/image" Target="../media/image3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svg" /><Relationship Id="rId1" Type="http://schemas.openxmlformats.org/officeDocument/2006/relationships/image" Target="../media/image3.png" /><Relationship Id="rId4" Type="http://schemas.openxmlformats.org/officeDocument/2006/relationships/image" Target="../media/image6.svg" 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 /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12" Type="http://schemas.openxmlformats.org/officeDocument/2006/relationships/image" Target="../media/image19.svg" /><Relationship Id="rId2" Type="http://schemas.openxmlformats.org/officeDocument/2006/relationships/image" Target="../media/image9.svg" /><Relationship Id="rId1" Type="http://schemas.openxmlformats.org/officeDocument/2006/relationships/image" Target="../media/image8.png" /><Relationship Id="rId6" Type="http://schemas.openxmlformats.org/officeDocument/2006/relationships/image" Target="../media/image13.svg" /><Relationship Id="rId11" Type="http://schemas.openxmlformats.org/officeDocument/2006/relationships/image" Target="../media/image18.png" /><Relationship Id="rId5" Type="http://schemas.openxmlformats.org/officeDocument/2006/relationships/image" Target="../media/image12.png" /><Relationship Id="rId10" Type="http://schemas.openxmlformats.org/officeDocument/2006/relationships/image" Target="../media/image17.svg" /><Relationship Id="rId4" Type="http://schemas.openxmlformats.org/officeDocument/2006/relationships/image" Target="../media/image11.svg" /><Relationship Id="rId9" Type="http://schemas.openxmlformats.org/officeDocument/2006/relationships/image" Target="../media/image16.png" 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12" Type="http://schemas.openxmlformats.org/officeDocument/2006/relationships/image" Target="../media/image31.svg" /><Relationship Id="rId2" Type="http://schemas.openxmlformats.org/officeDocument/2006/relationships/image" Target="../media/image23.svg" /><Relationship Id="rId1" Type="http://schemas.openxmlformats.org/officeDocument/2006/relationships/image" Target="../media/image22.png" /><Relationship Id="rId6" Type="http://schemas.openxmlformats.org/officeDocument/2006/relationships/image" Target="../media/image27.svg" /><Relationship Id="rId11" Type="http://schemas.openxmlformats.org/officeDocument/2006/relationships/image" Target="../media/image30.png" /><Relationship Id="rId5" Type="http://schemas.openxmlformats.org/officeDocument/2006/relationships/image" Target="../media/image26.png" /><Relationship Id="rId10" Type="http://schemas.openxmlformats.org/officeDocument/2006/relationships/image" Target="../media/image4.svg" /><Relationship Id="rId4" Type="http://schemas.openxmlformats.org/officeDocument/2006/relationships/image" Target="../media/image25.svg" /><Relationship Id="rId9" Type="http://schemas.openxmlformats.org/officeDocument/2006/relationships/image" Target="../media/image3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BE702-8134-463E-814D-C1BF720682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932482-34CB-4E19-B73C-623EFF594876}">
      <dgm:prSet/>
      <dgm:spPr/>
      <dgm:t>
        <a:bodyPr/>
        <a:lstStyle/>
        <a:p>
          <a:r>
            <a:rPr lang="en-US" dirty="0"/>
            <a:t>Post-harvest loss (PHL) refers to measurable quantitative and qualitative food loss in the post-harvest system (de Lucia and </a:t>
          </a:r>
          <a:r>
            <a:rPr lang="en-US" dirty="0" err="1"/>
            <a:t>Assennato</a:t>
          </a:r>
          <a:r>
            <a:rPr lang="en-US" dirty="0"/>
            <a:t>, 1994). </a:t>
          </a:r>
        </a:p>
      </dgm:t>
    </dgm:pt>
    <dgm:pt modelId="{1C53B703-52C5-4275-AD11-4159AE4891A9}" type="parTrans" cxnId="{7DEAB724-4AD4-402A-9BF6-B365BCF4B7BB}">
      <dgm:prSet/>
      <dgm:spPr/>
      <dgm:t>
        <a:bodyPr/>
        <a:lstStyle/>
        <a:p>
          <a:endParaRPr lang="en-US"/>
        </a:p>
      </dgm:t>
    </dgm:pt>
    <dgm:pt modelId="{585E3AEF-52BD-4A81-8ABD-BE3C0E048DCC}" type="sibTrans" cxnId="{7DEAB724-4AD4-402A-9BF6-B365BCF4B7BB}">
      <dgm:prSet/>
      <dgm:spPr/>
      <dgm:t>
        <a:bodyPr/>
        <a:lstStyle/>
        <a:p>
          <a:endParaRPr lang="en-US"/>
        </a:p>
      </dgm:t>
    </dgm:pt>
    <dgm:pt modelId="{7B678A5E-CBF9-466B-BC25-7274B852D588}">
      <dgm:prSet/>
      <dgm:spPr/>
      <dgm:t>
        <a:bodyPr/>
        <a:lstStyle/>
        <a:p>
          <a:r>
            <a:rPr lang="en-US"/>
            <a:t>This system comprises interconnected activities from the time of harvest through processing, marketing and food preparation</a:t>
          </a:r>
        </a:p>
      </dgm:t>
    </dgm:pt>
    <dgm:pt modelId="{60512686-0BEF-4AAC-97BC-C21010FE1671}" type="parTrans" cxnId="{CAA04E69-56C8-4A65-953A-A2AA2F60BA3B}">
      <dgm:prSet/>
      <dgm:spPr/>
      <dgm:t>
        <a:bodyPr/>
        <a:lstStyle/>
        <a:p>
          <a:endParaRPr lang="en-US"/>
        </a:p>
      </dgm:t>
    </dgm:pt>
    <dgm:pt modelId="{AB875644-53D9-4FEC-875D-1FC9A56DF021}" type="sibTrans" cxnId="{CAA04E69-56C8-4A65-953A-A2AA2F60BA3B}">
      <dgm:prSet/>
      <dgm:spPr/>
      <dgm:t>
        <a:bodyPr/>
        <a:lstStyle/>
        <a:p>
          <a:endParaRPr lang="en-US"/>
        </a:p>
      </dgm:t>
    </dgm:pt>
    <dgm:pt modelId="{7DAB6C06-A957-4208-8FB7-46B1DA655459}" type="pres">
      <dgm:prSet presAssocID="{664BE702-8134-463E-814D-C1BF720682BF}" presName="root" presStyleCnt="0">
        <dgm:presLayoutVars>
          <dgm:dir/>
          <dgm:resizeHandles val="exact"/>
        </dgm:presLayoutVars>
      </dgm:prSet>
      <dgm:spPr/>
    </dgm:pt>
    <dgm:pt modelId="{E1092FE9-64A2-4E1D-A0B3-DE705EBF0EE1}" type="pres">
      <dgm:prSet presAssocID="{DC932482-34CB-4E19-B73C-623EFF594876}" presName="compNode" presStyleCnt="0"/>
      <dgm:spPr/>
    </dgm:pt>
    <dgm:pt modelId="{F26461F9-70E0-422E-B66E-27729E5C9E80}" type="pres">
      <dgm:prSet presAssocID="{DC932482-34CB-4E19-B73C-623EFF594876}" presName="bgRect" presStyleLbl="bgShp" presStyleIdx="0" presStyleCnt="2"/>
      <dgm:spPr/>
    </dgm:pt>
    <dgm:pt modelId="{3240EF70-3E16-4D5F-87C5-C2680F520573}" type="pres">
      <dgm:prSet presAssocID="{DC932482-34CB-4E19-B73C-623EFF59487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st Basket"/>
        </a:ext>
      </dgm:extLst>
    </dgm:pt>
    <dgm:pt modelId="{94D94397-1F38-471C-9423-82E8C96C3B33}" type="pres">
      <dgm:prSet presAssocID="{DC932482-34CB-4E19-B73C-623EFF594876}" presName="spaceRect" presStyleCnt="0"/>
      <dgm:spPr/>
    </dgm:pt>
    <dgm:pt modelId="{74BA21FD-97EE-406B-A666-148FEE630982}" type="pres">
      <dgm:prSet presAssocID="{DC932482-34CB-4E19-B73C-623EFF594876}" presName="parTx" presStyleLbl="revTx" presStyleIdx="0" presStyleCnt="2">
        <dgm:presLayoutVars>
          <dgm:chMax val="0"/>
          <dgm:chPref val="0"/>
        </dgm:presLayoutVars>
      </dgm:prSet>
      <dgm:spPr/>
    </dgm:pt>
    <dgm:pt modelId="{F030BDB0-DCBF-42C3-9D14-1A668C250506}" type="pres">
      <dgm:prSet presAssocID="{585E3AEF-52BD-4A81-8ABD-BE3C0E048DCC}" presName="sibTrans" presStyleCnt="0"/>
      <dgm:spPr/>
    </dgm:pt>
    <dgm:pt modelId="{063D7010-FB2A-48BE-AF92-3653AFE9208E}" type="pres">
      <dgm:prSet presAssocID="{7B678A5E-CBF9-466B-BC25-7274B852D588}" presName="compNode" presStyleCnt="0"/>
      <dgm:spPr/>
    </dgm:pt>
    <dgm:pt modelId="{82BE0F78-F5B2-4436-B943-ABBA2404F6C1}" type="pres">
      <dgm:prSet presAssocID="{7B678A5E-CBF9-466B-BC25-7274B852D588}" presName="bgRect" presStyleLbl="bgShp" presStyleIdx="1" presStyleCnt="2"/>
      <dgm:spPr/>
    </dgm:pt>
    <dgm:pt modelId="{404266A7-28C5-4C01-AAFD-F155B092A3D4}" type="pres">
      <dgm:prSet presAssocID="{7B678A5E-CBF9-466B-BC25-7274B852D5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247BD88D-AF02-46B0-8E5B-320E85A5E9E7}" type="pres">
      <dgm:prSet presAssocID="{7B678A5E-CBF9-466B-BC25-7274B852D588}" presName="spaceRect" presStyleCnt="0"/>
      <dgm:spPr/>
    </dgm:pt>
    <dgm:pt modelId="{850DE7B8-9CB1-443E-832A-267A31FAA721}" type="pres">
      <dgm:prSet presAssocID="{7B678A5E-CBF9-466B-BC25-7274B852D58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C59851E-345C-45DD-B1EA-2EF3B814776E}" type="presOf" srcId="{DC932482-34CB-4E19-B73C-623EFF594876}" destId="{74BA21FD-97EE-406B-A666-148FEE630982}" srcOrd="0" destOrd="0" presId="urn:microsoft.com/office/officeart/2018/2/layout/IconVerticalSolidList"/>
    <dgm:cxn modelId="{7DEAB724-4AD4-402A-9BF6-B365BCF4B7BB}" srcId="{664BE702-8134-463E-814D-C1BF720682BF}" destId="{DC932482-34CB-4E19-B73C-623EFF594876}" srcOrd="0" destOrd="0" parTransId="{1C53B703-52C5-4275-AD11-4159AE4891A9}" sibTransId="{585E3AEF-52BD-4A81-8ABD-BE3C0E048DCC}"/>
    <dgm:cxn modelId="{CAA04E69-56C8-4A65-953A-A2AA2F60BA3B}" srcId="{664BE702-8134-463E-814D-C1BF720682BF}" destId="{7B678A5E-CBF9-466B-BC25-7274B852D588}" srcOrd="1" destOrd="0" parTransId="{60512686-0BEF-4AAC-97BC-C21010FE1671}" sibTransId="{AB875644-53D9-4FEC-875D-1FC9A56DF021}"/>
    <dgm:cxn modelId="{79D57799-A6F0-4D25-B272-AF7AC5E3F1A2}" type="presOf" srcId="{7B678A5E-CBF9-466B-BC25-7274B852D588}" destId="{850DE7B8-9CB1-443E-832A-267A31FAA721}" srcOrd="0" destOrd="0" presId="urn:microsoft.com/office/officeart/2018/2/layout/IconVerticalSolidList"/>
    <dgm:cxn modelId="{1213C7D6-FF1E-4DE9-9888-9A1053544896}" type="presOf" srcId="{664BE702-8134-463E-814D-C1BF720682BF}" destId="{7DAB6C06-A957-4208-8FB7-46B1DA655459}" srcOrd="0" destOrd="0" presId="urn:microsoft.com/office/officeart/2018/2/layout/IconVerticalSolidList"/>
    <dgm:cxn modelId="{B28533E9-1509-4625-98C1-58A0E15212A9}" type="presParOf" srcId="{7DAB6C06-A957-4208-8FB7-46B1DA655459}" destId="{E1092FE9-64A2-4E1D-A0B3-DE705EBF0EE1}" srcOrd="0" destOrd="0" presId="urn:microsoft.com/office/officeart/2018/2/layout/IconVerticalSolidList"/>
    <dgm:cxn modelId="{B673C06D-3B23-4A73-887A-B55786409DE1}" type="presParOf" srcId="{E1092FE9-64A2-4E1D-A0B3-DE705EBF0EE1}" destId="{F26461F9-70E0-422E-B66E-27729E5C9E80}" srcOrd="0" destOrd="0" presId="urn:microsoft.com/office/officeart/2018/2/layout/IconVerticalSolidList"/>
    <dgm:cxn modelId="{CE793042-896C-47D2-BABC-E73D101FFD06}" type="presParOf" srcId="{E1092FE9-64A2-4E1D-A0B3-DE705EBF0EE1}" destId="{3240EF70-3E16-4D5F-87C5-C2680F520573}" srcOrd="1" destOrd="0" presId="urn:microsoft.com/office/officeart/2018/2/layout/IconVerticalSolidList"/>
    <dgm:cxn modelId="{6F1B9C2D-BD98-496B-A115-A7CF4528E900}" type="presParOf" srcId="{E1092FE9-64A2-4E1D-A0B3-DE705EBF0EE1}" destId="{94D94397-1F38-471C-9423-82E8C96C3B33}" srcOrd="2" destOrd="0" presId="urn:microsoft.com/office/officeart/2018/2/layout/IconVerticalSolidList"/>
    <dgm:cxn modelId="{BB775D6F-EC1E-4534-8ED5-A90BBA678375}" type="presParOf" srcId="{E1092FE9-64A2-4E1D-A0B3-DE705EBF0EE1}" destId="{74BA21FD-97EE-406B-A666-148FEE630982}" srcOrd="3" destOrd="0" presId="urn:microsoft.com/office/officeart/2018/2/layout/IconVerticalSolidList"/>
    <dgm:cxn modelId="{CEA7BEB1-A762-4DC8-A986-55C91D0923E9}" type="presParOf" srcId="{7DAB6C06-A957-4208-8FB7-46B1DA655459}" destId="{F030BDB0-DCBF-42C3-9D14-1A668C250506}" srcOrd="1" destOrd="0" presId="urn:microsoft.com/office/officeart/2018/2/layout/IconVerticalSolidList"/>
    <dgm:cxn modelId="{AD2D4B64-C269-488E-88C9-34A2C4965A50}" type="presParOf" srcId="{7DAB6C06-A957-4208-8FB7-46B1DA655459}" destId="{063D7010-FB2A-48BE-AF92-3653AFE9208E}" srcOrd="2" destOrd="0" presId="urn:microsoft.com/office/officeart/2018/2/layout/IconVerticalSolidList"/>
    <dgm:cxn modelId="{0E45C772-956E-4DE3-8B2C-48FCB4554E47}" type="presParOf" srcId="{063D7010-FB2A-48BE-AF92-3653AFE9208E}" destId="{82BE0F78-F5B2-4436-B943-ABBA2404F6C1}" srcOrd="0" destOrd="0" presId="urn:microsoft.com/office/officeart/2018/2/layout/IconVerticalSolidList"/>
    <dgm:cxn modelId="{2C1DE571-1378-45E9-81A0-A14D906D4CD1}" type="presParOf" srcId="{063D7010-FB2A-48BE-AF92-3653AFE9208E}" destId="{404266A7-28C5-4C01-AAFD-F155B092A3D4}" srcOrd="1" destOrd="0" presId="urn:microsoft.com/office/officeart/2018/2/layout/IconVerticalSolidList"/>
    <dgm:cxn modelId="{7A2AD7E1-D0B4-42A7-8275-FCC511099425}" type="presParOf" srcId="{063D7010-FB2A-48BE-AF92-3653AFE9208E}" destId="{247BD88D-AF02-46B0-8E5B-320E85A5E9E7}" srcOrd="2" destOrd="0" presId="urn:microsoft.com/office/officeart/2018/2/layout/IconVerticalSolidList"/>
    <dgm:cxn modelId="{081CC04B-8629-4BCC-9D6E-48543974E5D6}" type="presParOf" srcId="{063D7010-FB2A-48BE-AF92-3653AFE9208E}" destId="{850DE7B8-9CB1-443E-832A-267A31FAA7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A81D7-68B6-4E21-B12A-8D66D807DE4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7D4F7C-2642-499F-8820-9CFB3F09CD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Post-harvest handling</a:t>
          </a:r>
        </a:p>
      </dgm:t>
    </dgm:pt>
    <dgm:pt modelId="{190CF122-7274-4F98-9D74-9F16EF170AC6}" type="parTrans" cxnId="{A5AC3249-CA7B-41D5-9D17-800CB6F034E3}">
      <dgm:prSet/>
      <dgm:spPr/>
      <dgm:t>
        <a:bodyPr/>
        <a:lstStyle/>
        <a:p>
          <a:endParaRPr lang="en-US"/>
        </a:p>
      </dgm:t>
    </dgm:pt>
    <dgm:pt modelId="{7F7866E8-0ACD-45A8-B462-976AE233DE98}" type="sibTrans" cxnId="{A5AC3249-CA7B-41D5-9D17-800CB6F034E3}">
      <dgm:prSet/>
      <dgm:spPr/>
      <dgm:t>
        <a:bodyPr/>
        <a:lstStyle/>
        <a:p>
          <a:endParaRPr lang="en-US"/>
        </a:p>
      </dgm:t>
    </dgm:pt>
    <dgm:pt modelId="{7E1BB13D-27B4-4518-8686-82FA99E8759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Lack of storage &amp; processing facilities</a:t>
          </a:r>
        </a:p>
      </dgm:t>
    </dgm:pt>
    <dgm:pt modelId="{60997F9F-9538-47B3-BE3E-7A68626E5913}" type="parTrans" cxnId="{4ED70FB2-1E7B-4E83-9F4A-34A3B398CBE6}">
      <dgm:prSet/>
      <dgm:spPr/>
      <dgm:t>
        <a:bodyPr/>
        <a:lstStyle/>
        <a:p>
          <a:endParaRPr lang="en-US"/>
        </a:p>
      </dgm:t>
    </dgm:pt>
    <dgm:pt modelId="{AF8D870D-1F50-4379-A75E-7D31A472C795}" type="sibTrans" cxnId="{4ED70FB2-1E7B-4E83-9F4A-34A3B398CBE6}">
      <dgm:prSet/>
      <dgm:spPr/>
      <dgm:t>
        <a:bodyPr/>
        <a:lstStyle/>
        <a:p>
          <a:endParaRPr lang="en-US"/>
        </a:p>
      </dgm:t>
    </dgm:pt>
    <dgm:pt modelId="{B5347451-240E-41C5-AE52-E6357C88C0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Seasonal farming</a:t>
          </a:r>
        </a:p>
      </dgm:t>
    </dgm:pt>
    <dgm:pt modelId="{432ADED6-DFA1-4B79-809B-C58C5AA84420}" type="parTrans" cxnId="{104289F1-A6B0-4A0D-9D70-60D65C15EA12}">
      <dgm:prSet/>
      <dgm:spPr/>
      <dgm:t>
        <a:bodyPr/>
        <a:lstStyle/>
        <a:p>
          <a:endParaRPr lang="en-US"/>
        </a:p>
      </dgm:t>
    </dgm:pt>
    <dgm:pt modelId="{FA05411A-FC63-4639-85DE-18FECDA2318F}" type="sibTrans" cxnId="{104289F1-A6B0-4A0D-9D70-60D65C15EA12}">
      <dgm:prSet/>
      <dgm:spPr/>
      <dgm:t>
        <a:bodyPr/>
        <a:lstStyle/>
        <a:p>
          <a:endParaRPr lang="en-US"/>
        </a:p>
      </dgm:t>
    </dgm:pt>
    <dgm:pt modelId="{523251EF-F45D-4595-8F31-884537C4D37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Inadequate social infrastructures</a:t>
          </a:r>
        </a:p>
      </dgm:t>
    </dgm:pt>
    <dgm:pt modelId="{404DB144-2A44-491B-BDC8-F4AF5E92EA75}" type="parTrans" cxnId="{65760DA3-C9FF-4C3D-9051-832145F5A4E5}">
      <dgm:prSet/>
      <dgm:spPr/>
      <dgm:t>
        <a:bodyPr/>
        <a:lstStyle/>
        <a:p>
          <a:endParaRPr lang="en-US"/>
        </a:p>
      </dgm:t>
    </dgm:pt>
    <dgm:pt modelId="{A835BDC6-CD15-4639-B82F-40ED5F89F641}" type="sibTrans" cxnId="{65760DA3-C9FF-4C3D-9051-832145F5A4E5}">
      <dgm:prSet/>
      <dgm:spPr/>
      <dgm:t>
        <a:bodyPr/>
        <a:lstStyle/>
        <a:p>
          <a:endParaRPr lang="en-US"/>
        </a:p>
      </dgm:t>
    </dgm:pt>
    <dgm:pt modelId="{CCFD8667-416F-4B80-B24E-1099DAD7E3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Inadequate market information</a:t>
          </a:r>
        </a:p>
      </dgm:t>
    </dgm:pt>
    <dgm:pt modelId="{864E9D3A-012F-4B0E-9AB2-34E78565E0CF}" type="parTrans" cxnId="{D98D5C2D-64D7-485F-A32D-CFDD74C09AAB}">
      <dgm:prSet/>
      <dgm:spPr/>
      <dgm:t>
        <a:bodyPr/>
        <a:lstStyle/>
        <a:p>
          <a:endParaRPr lang="en-US"/>
        </a:p>
      </dgm:t>
    </dgm:pt>
    <dgm:pt modelId="{34A6C1C6-F77B-4321-AE4D-7A92D32BD914}" type="sibTrans" cxnId="{D98D5C2D-64D7-485F-A32D-CFDD74C09AAB}">
      <dgm:prSet/>
      <dgm:spPr/>
      <dgm:t>
        <a:bodyPr/>
        <a:lstStyle/>
        <a:p>
          <a:endParaRPr lang="en-US"/>
        </a:p>
      </dgm:t>
    </dgm:pt>
    <dgm:pt modelId="{595676FC-0898-4F11-853B-C4A1A9D25F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Reduced use of relevant technologies</a:t>
          </a:r>
        </a:p>
      </dgm:t>
    </dgm:pt>
    <dgm:pt modelId="{0594FC88-AE60-47D8-8D28-99BC68A49E8D}" type="parTrans" cxnId="{4B42D4B7-F908-49F3-87CD-4426B906DC70}">
      <dgm:prSet/>
      <dgm:spPr/>
      <dgm:t>
        <a:bodyPr/>
        <a:lstStyle/>
        <a:p>
          <a:endParaRPr lang="en-US"/>
        </a:p>
      </dgm:t>
    </dgm:pt>
    <dgm:pt modelId="{2A33CA94-BADB-48E3-938F-B183B7CCDEA9}" type="sibTrans" cxnId="{4B42D4B7-F908-49F3-87CD-4426B906DC70}">
      <dgm:prSet/>
      <dgm:spPr/>
      <dgm:t>
        <a:bodyPr/>
        <a:lstStyle/>
        <a:p>
          <a:endParaRPr lang="en-US"/>
        </a:p>
      </dgm:t>
    </dgm:pt>
    <dgm:pt modelId="{FBF7949C-5D25-4F43-8FAF-243AB73E70C0}" type="pres">
      <dgm:prSet presAssocID="{795A81D7-68B6-4E21-B12A-8D66D807DE40}" presName="root" presStyleCnt="0">
        <dgm:presLayoutVars>
          <dgm:dir/>
          <dgm:resizeHandles val="exact"/>
        </dgm:presLayoutVars>
      </dgm:prSet>
      <dgm:spPr/>
    </dgm:pt>
    <dgm:pt modelId="{9D86C03A-176C-4518-A544-A0AC1E6B249B}" type="pres">
      <dgm:prSet presAssocID="{9A7D4F7C-2642-499F-8820-9CFB3F09CD85}" presName="compNode" presStyleCnt="0"/>
      <dgm:spPr/>
    </dgm:pt>
    <dgm:pt modelId="{39251E53-EFCE-4B4A-9E06-592A13829BFE}" type="pres">
      <dgm:prSet presAssocID="{9A7D4F7C-2642-499F-8820-9CFB3F09CD85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71C2DFE-B812-4F13-B282-7ECC80620767}" type="pres">
      <dgm:prSet presAssocID="{9A7D4F7C-2642-499F-8820-9CFB3F09CD8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A1BDA0AD-A5F0-4F4D-ACF4-2002585551FC}" type="pres">
      <dgm:prSet presAssocID="{9A7D4F7C-2642-499F-8820-9CFB3F09CD85}" presName="spaceRect" presStyleCnt="0"/>
      <dgm:spPr/>
    </dgm:pt>
    <dgm:pt modelId="{E5D00228-19CD-4E09-94DA-32C64C5D4398}" type="pres">
      <dgm:prSet presAssocID="{9A7D4F7C-2642-499F-8820-9CFB3F09CD85}" presName="textRect" presStyleLbl="revTx" presStyleIdx="0" presStyleCnt="6">
        <dgm:presLayoutVars>
          <dgm:chMax val="1"/>
          <dgm:chPref val="1"/>
        </dgm:presLayoutVars>
      </dgm:prSet>
      <dgm:spPr/>
    </dgm:pt>
    <dgm:pt modelId="{F977DD3C-7FE0-4889-A36F-75CEE6671FC8}" type="pres">
      <dgm:prSet presAssocID="{7F7866E8-0ACD-45A8-B462-976AE233DE98}" presName="sibTrans" presStyleCnt="0"/>
      <dgm:spPr/>
    </dgm:pt>
    <dgm:pt modelId="{9139C123-E92F-41F2-B2F0-1597703E1285}" type="pres">
      <dgm:prSet presAssocID="{7E1BB13D-27B4-4518-8686-82FA99E87591}" presName="compNode" presStyleCnt="0"/>
      <dgm:spPr/>
    </dgm:pt>
    <dgm:pt modelId="{37DA9DCA-003B-4E20-90AD-3620A3EB938B}" type="pres">
      <dgm:prSet presAssocID="{7E1BB13D-27B4-4518-8686-82FA99E87591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9CF7EE04-E7F9-4B9B-9D00-C6EB60E6DC66}" type="pres">
      <dgm:prSet presAssocID="{7E1BB13D-27B4-4518-8686-82FA99E8759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D99F4F5-83A9-4E97-93BA-CD83EFEAC010}" type="pres">
      <dgm:prSet presAssocID="{7E1BB13D-27B4-4518-8686-82FA99E87591}" presName="spaceRect" presStyleCnt="0"/>
      <dgm:spPr/>
    </dgm:pt>
    <dgm:pt modelId="{CE74D53F-7E24-4875-A3A9-67C3B9E58377}" type="pres">
      <dgm:prSet presAssocID="{7E1BB13D-27B4-4518-8686-82FA99E87591}" presName="textRect" presStyleLbl="revTx" presStyleIdx="1" presStyleCnt="6">
        <dgm:presLayoutVars>
          <dgm:chMax val="1"/>
          <dgm:chPref val="1"/>
        </dgm:presLayoutVars>
      </dgm:prSet>
      <dgm:spPr/>
    </dgm:pt>
    <dgm:pt modelId="{EA218E97-CC6B-4340-9017-689C3219868D}" type="pres">
      <dgm:prSet presAssocID="{AF8D870D-1F50-4379-A75E-7D31A472C795}" presName="sibTrans" presStyleCnt="0"/>
      <dgm:spPr/>
    </dgm:pt>
    <dgm:pt modelId="{9D3AB794-824A-40D7-95FF-A985281C4002}" type="pres">
      <dgm:prSet presAssocID="{B5347451-240E-41C5-AE52-E6357C88C06D}" presName="compNode" presStyleCnt="0"/>
      <dgm:spPr/>
    </dgm:pt>
    <dgm:pt modelId="{A2FF20B8-66E9-48A6-93D9-A8804C6C8A40}" type="pres">
      <dgm:prSet presAssocID="{B5347451-240E-41C5-AE52-E6357C88C06D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EFD9FC2-CAC0-41A7-B697-4F094B5CFF78}" type="pres">
      <dgm:prSet presAssocID="{B5347451-240E-41C5-AE52-E6357C88C06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4E5EE0E3-9966-473A-B7EB-09064A7B1BC9}" type="pres">
      <dgm:prSet presAssocID="{B5347451-240E-41C5-AE52-E6357C88C06D}" presName="spaceRect" presStyleCnt="0"/>
      <dgm:spPr/>
    </dgm:pt>
    <dgm:pt modelId="{27B84D0F-9B57-4B84-8693-9C3BF2BFAF92}" type="pres">
      <dgm:prSet presAssocID="{B5347451-240E-41C5-AE52-E6357C88C06D}" presName="textRect" presStyleLbl="revTx" presStyleIdx="2" presStyleCnt="6">
        <dgm:presLayoutVars>
          <dgm:chMax val="1"/>
          <dgm:chPref val="1"/>
        </dgm:presLayoutVars>
      </dgm:prSet>
      <dgm:spPr/>
    </dgm:pt>
    <dgm:pt modelId="{D7F3E9E0-E8FE-4754-B656-3C2199292EE2}" type="pres">
      <dgm:prSet presAssocID="{FA05411A-FC63-4639-85DE-18FECDA2318F}" presName="sibTrans" presStyleCnt="0"/>
      <dgm:spPr/>
    </dgm:pt>
    <dgm:pt modelId="{6CC9CE0B-7A5A-4730-AC46-96D22D99585E}" type="pres">
      <dgm:prSet presAssocID="{523251EF-F45D-4595-8F31-884537C4D375}" presName="compNode" presStyleCnt="0"/>
      <dgm:spPr/>
    </dgm:pt>
    <dgm:pt modelId="{20A86095-3702-4B47-9181-3D7A93309B1C}" type="pres">
      <dgm:prSet presAssocID="{523251EF-F45D-4595-8F31-884537C4D375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B411706-17BB-422C-9D19-CEC9B3B4FFE8}" type="pres">
      <dgm:prSet presAssocID="{523251EF-F45D-4595-8F31-884537C4D37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3D95825-DE0C-4AC2-8E58-85662296BEF5}" type="pres">
      <dgm:prSet presAssocID="{523251EF-F45D-4595-8F31-884537C4D375}" presName="spaceRect" presStyleCnt="0"/>
      <dgm:spPr/>
    </dgm:pt>
    <dgm:pt modelId="{CA94C156-68DE-4738-9165-3796BA16BADF}" type="pres">
      <dgm:prSet presAssocID="{523251EF-F45D-4595-8F31-884537C4D375}" presName="textRect" presStyleLbl="revTx" presStyleIdx="3" presStyleCnt="6">
        <dgm:presLayoutVars>
          <dgm:chMax val="1"/>
          <dgm:chPref val="1"/>
        </dgm:presLayoutVars>
      </dgm:prSet>
      <dgm:spPr/>
    </dgm:pt>
    <dgm:pt modelId="{A93FB3AC-C654-41DF-ADC2-288FF8CBFF64}" type="pres">
      <dgm:prSet presAssocID="{A835BDC6-CD15-4639-B82F-40ED5F89F641}" presName="sibTrans" presStyleCnt="0"/>
      <dgm:spPr/>
    </dgm:pt>
    <dgm:pt modelId="{1D566DEF-7CD7-40DD-B370-7AB4F6B07D6C}" type="pres">
      <dgm:prSet presAssocID="{CCFD8667-416F-4B80-B24E-1099DAD7E3D3}" presName="compNode" presStyleCnt="0"/>
      <dgm:spPr/>
    </dgm:pt>
    <dgm:pt modelId="{E6CD296F-AE25-4633-BB81-9B6E727D191E}" type="pres">
      <dgm:prSet presAssocID="{CCFD8667-416F-4B80-B24E-1099DAD7E3D3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071BB4F1-DC3D-4835-B45A-6ED3AFF7B344}" type="pres">
      <dgm:prSet presAssocID="{CCFD8667-416F-4B80-B24E-1099DAD7E3D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5348740-9442-4414-8A51-0CD8C12D6892}" type="pres">
      <dgm:prSet presAssocID="{CCFD8667-416F-4B80-B24E-1099DAD7E3D3}" presName="spaceRect" presStyleCnt="0"/>
      <dgm:spPr/>
    </dgm:pt>
    <dgm:pt modelId="{4B4D6B18-D0BF-41CE-B7F4-A6DF0F44B731}" type="pres">
      <dgm:prSet presAssocID="{CCFD8667-416F-4B80-B24E-1099DAD7E3D3}" presName="textRect" presStyleLbl="revTx" presStyleIdx="4" presStyleCnt="6">
        <dgm:presLayoutVars>
          <dgm:chMax val="1"/>
          <dgm:chPref val="1"/>
        </dgm:presLayoutVars>
      </dgm:prSet>
      <dgm:spPr/>
    </dgm:pt>
    <dgm:pt modelId="{4ED50B36-5290-42BE-AEB9-9F99FEFD7C16}" type="pres">
      <dgm:prSet presAssocID="{34A6C1C6-F77B-4321-AE4D-7A92D32BD914}" presName="sibTrans" presStyleCnt="0"/>
      <dgm:spPr/>
    </dgm:pt>
    <dgm:pt modelId="{B3E520D5-2107-45CB-A7C2-B25F6DD2F928}" type="pres">
      <dgm:prSet presAssocID="{595676FC-0898-4F11-853B-C4A1A9D25F8E}" presName="compNode" presStyleCnt="0"/>
      <dgm:spPr/>
    </dgm:pt>
    <dgm:pt modelId="{FFADED13-37CD-4CC5-AC05-DE9CF59BBB2B}" type="pres">
      <dgm:prSet presAssocID="{595676FC-0898-4F11-853B-C4A1A9D25F8E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11890D3-2415-4AA3-92F8-26D74C923D60}" type="pres">
      <dgm:prSet presAssocID="{595676FC-0898-4F11-853B-C4A1A9D25F8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2D5B23D-3046-4B4D-9A2A-A55F4D7D5A73}" type="pres">
      <dgm:prSet presAssocID="{595676FC-0898-4F11-853B-C4A1A9D25F8E}" presName="spaceRect" presStyleCnt="0"/>
      <dgm:spPr/>
    </dgm:pt>
    <dgm:pt modelId="{0D93D28E-CD7E-4797-A71B-E2A903AEE074}" type="pres">
      <dgm:prSet presAssocID="{595676FC-0898-4F11-853B-C4A1A9D25F8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64BA225-0C1A-40AC-9FA4-329C4326609F}" type="presOf" srcId="{523251EF-F45D-4595-8F31-884537C4D375}" destId="{CA94C156-68DE-4738-9165-3796BA16BADF}" srcOrd="0" destOrd="0" presId="urn:microsoft.com/office/officeart/2018/5/layout/IconLeafLabelList"/>
    <dgm:cxn modelId="{D98D5C2D-64D7-485F-A32D-CFDD74C09AAB}" srcId="{795A81D7-68B6-4E21-B12A-8D66D807DE40}" destId="{CCFD8667-416F-4B80-B24E-1099DAD7E3D3}" srcOrd="4" destOrd="0" parTransId="{864E9D3A-012F-4B0E-9AB2-34E78565E0CF}" sibTransId="{34A6C1C6-F77B-4321-AE4D-7A92D32BD914}"/>
    <dgm:cxn modelId="{7B146B5B-18DA-4878-AD1B-AEF88B58D883}" type="presOf" srcId="{B5347451-240E-41C5-AE52-E6357C88C06D}" destId="{27B84D0F-9B57-4B84-8693-9C3BF2BFAF92}" srcOrd="0" destOrd="0" presId="urn:microsoft.com/office/officeart/2018/5/layout/IconLeafLabelList"/>
    <dgm:cxn modelId="{A5AC3249-CA7B-41D5-9D17-800CB6F034E3}" srcId="{795A81D7-68B6-4E21-B12A-8D66D807DE40}" destId="{9A7D4F7C-2642-499F-8820-9CFB3F09CD85}" srcOrd="0" destOrd="0" parTransId="{190CF122-7274-4F98-9D74-9F16EF170AC6}" sibTransId="{7F7866E8-0ACD-45A8-B462-976AE233DE98}"/>
    <dgm:cxn modelId="{FE014A4C-120E-4B37-B3EB-FD6FF9A4F916}" type="presOf" srcId="{7E1BB13D-27B4-4518-8686-82FA99E87591}" destId="{CE74D53F-7E24-4875-A3A9-67C3B9E58377}" srcOrd="0" destOrd="0" presId="urn:microsoft.com/office/officeart/2018/5/layout/IconLeafLabelList"/>
    <dgm:cxn modelId="{270A379D-3E12-4A67-BA00-74DE78DBA2AA}" type="presOf" srcId="{CCFD8667-416F-4B80-B24E-1099DAD7E3D3}" destId="{4B4D6B18-D0BF-41CE-B7F4-A6DF0F44B731}" srcOrd="0" destOrd="0" presId="urn:microsoft.com/office/officeart/2018/5/layout/IconLeafLabelList"/>
    <dgm:cxn modelId="{E92D21A1-24CC-42D2-A969-E2305884651C}" type="presOf" srcId="{9A7D4F7C-2642-499F-8820-9CFB3F09CD85}" destId="{E5D00228-19CD-4E09-94DA-32C64C5D4398}" srcOrd="0" destOrd="0" presId="urn:microsoft.com/office/officeart/2018/5/layout/IconLeafLabelList"/>
    <dgm:cxn modelId="{65760DA3-C9FF-4C3D-9051-832145F5A4E5}" srcId="{795A81D7-68B6-4E21-B12A-8D66D807DE40}" destId="{523251EF-F45D-4595-8F31-884537C4D375}" srcOrd="3" destOrd="0" parTransId="{404DB144-2A44-491B-BDC8-F4AF5E92EA75}" sibTransId="{A835BDC6-CD15-4639-B82F-40ED5F89F641}"/>
    <dgm:cxn modelId="{4ED70FB2-1E7B-4E83-9F4A-34A3B398CBE6}" srcId="{795A81D7-68B6-4E21-B12A-8D66D807DE40}" destId="{7E1BB13D-27B4-4518-8686-82FA99E87591}" srcOrd="1" destOrd="0" parTransId="{60997F9F-9538-47B3-BE3E-7A68626E5913}" sibTransId="{AF8D870D-1F50-4379-A75E-7D31A472C795}"/>
    <dgm:cxn modelId="{4B42D4B7-F908-49F3-87CD-4426B906DC70}" srcId="{795A81D7-68B6-4E21-B12A-8D66D807DE40}" destId="{595676FC-0898-4F11-853B-C4A1A9D25F8E}" srcOrd="5" destOrd="0" parTransId="{0594FC88-AE60-47D8-8D28-99BC68A49E8D}" sibTransId="{2A33CA94-BADB-48E3-938F-B183B7CCDEA9}"/>
    <dgm:cxn modelId="{3E536BC6-5FD0-4487-B951-4930EE6CB29F}" type="presOf" srcId="{595676FC-0898-4F11-853B-C4A1A9D25F8E}" destId="{0D93D28E-CD7E-4797-A71B-E2A903AEE074}" srcOrd="0" destOrd="0" presId="urn:microsoft.com/office/officeart/2018/5/layout/IconLeafLabelList"/>
    <dgm:cxn modelId="{6548B1DF-C07E-4BEE-8565-61932F4A2119}" type="presOf" srcId="{795A81D7-68B6-4E21-B12A-8D66D807DE40}" destId="{FBF7949C-5D25-4F43-8FAF-243AB73E70C0}" srcOrd="0" destOrd="0" presId="urn:microsoft.com/office/officeart/2018/5/layout/IconLeafLabelList"/>
    <dgm:cxn modelId="{104289F1-A6B0-4A0D-9D70-60D65C15EA12}" srcId="{795A81D7-68B6-4E21-B12A-8D66D807DE40}" destId="{B5347451-240E-41C5-AE52-E6357C88C06D}" srcOrd="2" destOrd="0" parTransId="{432ADED6-DFA1-4B79-809B-C58C5AA84420}" sibTransId="{FA05411A-FC63-4639-85DE-18FECDA2318F}"/>
    <dgm:cxn modelId="{C32ED5AB-2BC4-454E-A54F-F2B338C37042}" type="presParOf" srcId="{FBF7949C-5D25-4F43-8FAF-243AB73E70C0}" destId="{9D86C03A-176C-4518-A544-A0AC1E6B249B}" srcOrd="0" destOrd="0" presId="urn:microsoft.com/office/officeart/2018/5/layout/IconLeafLabelList"/>
    <dgm:cxn modelId="{96F83352-B124-4DB5-BD31-12CADA6A6EA1}" type="presParOf" srcId="{9D86C03A-176C-4518-A544-A0AC1E6B249B}" destId="{39251E53-EFCE-4B4A-9E06-592A13829BFE}" srcOrd="0" destOrd="0" presId="urn:microsoft.com/office/officeart/2018/5/layout/IconLeafLabelList"/>
    <dgm:cxn modelId="{8BE49F90-8BE2-4517-B1FA-87F9D728221A}" type="presParOf" srcId="{9D86C03A-176C-4518-A544-A0AC1E6B249B}" destId="{171C2DFE-B812-4F13-B282-7ECC80620767}" srcOrd="1" destOrd="0" presId="urn:microsoft.com/office/officeart/2018/5/layout/IconLeafLabelList"/>
    <dgm:cxn modelId="{DD8794C8-5BD4-4F4D-8D4E-D758B1BFF77B}" type="presParOf" srcId="{9D86C03A-176C-4518-A544-A0AC1E6B249B}" destId="{A1BDA0AD-A5F0-4F4D-ACF4-2002585551FC}" srcOrd="2" destOrd="0" presId="urn:microsoft.com/office/officeart/2018/5/layout/IconLeafLabelList"/>
    <dgm:cxn modelId="{2CBBCAD2-D0D7-464E-B753-148ADA1DC24D}" type="presParOf" srcId="{9D86C03A-176C-4518-A544-A0AC1E6B249B}" destId="{E5D00228-19CD-4E09-94DA-32C64C5D4398}" srcOrd="3" destOrd="0" presId="urn:microsoft.com/office/officeart/2018/5/layout/IconLeafLabelList"/>
    <dgm:cxn modelId="{66E5CF71-64C6-4785-90A8-DA318800AFBE}" type="presParOf" srcId="{FBF7949C-5D25-4F43-8FAF-243AB73E70C0}" destId="{F977DD3C-7FE0-4889-A36F-75CEE6671FC8}" srcOrd="1" destOrd="0" presId="urn:microsoft.com/office/officeart/2018/5/layout/IconLeafLabelList"/>
    <dgm:cxn modelId="{F0451B4B-E7D3-48B5-AED1-2CDD3B91B289}" type="presParOf" srcId="{FBF7949C-5D25-4F43-8FAF-243AB73E70C0}" destId="{9139C123-E92F-41F2-B2F0-1597703E1285}" srcOrd="2" destOrd="0" presId="urn:microsoft.com/office/officeart/2018/5/layout/IconLeafLabelList"/>
    <dgm:cxn modelId="{54465DC1-B190-4737-8888-139B3808EBB6}" type="presParOf" srcId="{9139C123-E92F-41F2-B2F0-1597703E1285}" destId="{37DA9DCA-003B-4E20-90AD-3620A3EB938B}" srcOrd="0" destOrd="0" presId="urn:microsoft.com/office/officeart/2018/5/layout/IconLeafLabelList"/>
    <dgm:cxn modelId="{8B317924-7BFB-431B-BA11-3204C53A8972}" type="presParOf" srcId="{9139C123-E92F-41F2-B2F0-1597703E1285}" destId="{9CF7EE04-E7F9-4B9B-9D00-C6EB60E6DC66}" srcOrd="1" destOrd="0" presId="urn:microsoft.com/office/officeart/2018/5/layout/IconLeafLabelList"/>
    <dgm:cxn modelId="{B6916172-4C88-4FFE-8126-1C6823CCCBD2}" type="presParOf" srcId="{9139C123-E92F-41F2-B2F0-1597703E1285}" destId="{4D99F4F5-83A9-4E97-93BA-CD83EFEAC010}" srcOrd="2" destOrd="0" presId="urn:microsoft.com/office/officeart/2018/5/layout/IconLeafLabelList"/>
    <dgm:cxn modelId="{BFFFCDB3-C5BE-4B05-9C59-A7FA26ABC7CE}" type="presParOf" srcId="{9139C123-E92F-41F2-B2F0-1597703E1285}" destId="{CE74D53F-7E24-4875-A3A9-67C3B9E58377}" srcOrd="3" destOrd="0" presId="urn:microsoft.com/office/officeart/2018/5/layout/IconLeafLabelList"/>
    <dgm:cxn modelId="{47646DE7-171A-4196-82C2-0F99E92178BB}" type="presParOf" srcId="{FBF7949C-5D25-4F43-8FAF-243AB73E70C0}" destId="{EA218E97-CC6B-4340-9017-689C3219868D}" srcOrd="3" destOrd="0" presId="urn:microsoft.com/office/officeart/2018/5/layout/IconLeafLabelList"/>
    <dgm:cxn modelId="{62153FA7-0442-4F91-9D89-B11DCFCEAD9E}" type="presParOf" srcId="{FBF7949C-5D25-4F43-8FAF-243AB73E70C0}" destId="{9D3AB794-824A-40D7-95FF-A985281C4002}" srcOrd="4" destOrd="0" presId="urn:microsoft.com/office/officeart/2018/5/layout/IconLeafLabelList"/>
    <dgm:cxn modelId="{0B8FC32F-0B95-4106-AD62-06E36238F630}" type="presParOf" srcId="{9D3AB794-824A-40D7-95FF-A985281C4002}" destId="{A2FF20B8-66E9-48A6-93D9-A8804C6C8A40}" srcOrd="0" destOrd="0" presId="urn:microsoft.com/office/officeart/2018/5/layout/IconLeafLabelList"/>
    <dgm:cxn modelId="{CCEA53C4-FDBB-4028-983F-5AA7C914E48D}" type="presParOf" srcId="{9D3AB794-824A-40D7-95FF-A985281C4002}" destId="{5EFD9FC2-CAC0-41A7-B697-4F094B5CFF78}" srcOrd="1" destOrd="0" presId="urn:microsoft.com/office/officeart/2018/5/layout/IconLeafLabelList"/>
    <dgm:cxn modelId="{E67969CA-8CB1-4DBC-BDEF-60170C7314F1}" type="presParOf" srcId="{9D3AB794-824A-40D7-95FF-A985281C4002}" destId="{4E5EE0E3-9966-473A-B7EB-09064A7B1BC9}" srcOrd="2" destOrd="0" presId="urn:microsoft.com/office/officeart/2018/5/layout/IconLeafLabelList"/>
    <dgm:cxn modelId="{8FC6825E-5930-49AD-B2AF-FE7C39946C26}" type="presParOf" srcId="{9D3AB794-824A-40D7-95FF-A985281C4002}" destId="{27B84D0F-9B57-4B84-8693-9C3BF2BFAF92}" srcOrd="3" destOrd="0" presId="urn:microsoft.com/office/officeart/2018/5/layout/IconLeafLabelList"/>
    <dgm:cxn modelId="{0191B01B-837E-482E-BA65-53FDC2FB758C}" type="presParOf" srcId="{FBF7949C-5D25-4F43-8FAF-243AB73E70C0}" destId="{D7F3E9E0-E8FE-4754-B656-3C2199292EE2}" srcOrd="5" destOrd="0" presId="urn:microsoft.com/office/officeart/2018/5/layout/IconLeafLabelList"/>
    <dgm:cxn modelId="{C379CAEA-8EE2-4DE3-A5B8-FF79EB1B33CC}" type="presParOf" srcId="{FBF7949C-5D25-4F43-8FAF-243AB73E70C0}" destId="{6CC9CE0B-7A5A-4730-AC46-96D22D99585E}" srcOrd="6" destOrd="0" presId="urn:microsoft.com/office/officeart/2018/5/layout/IconLeafLabelList"/>
    <dgm:cxn modelId="{AC6E5598-A57B-4A3B-9D8D-AB168BA87183}" type="presParOf" srcId="{6CC9CE0B-7A5A-4730-AC46-96D22D99585E}" destId="{20A86095-3702-4B47-9181-3D7A93309B1C}" srcOrd="0" destOrd="0" presId="urn:microsoft.com/office/officeart/2018/5/layout/IconLeafLabelList"/>
    <dgm:cxn modelId="{89D8B475-9597-4E0C-963F-5A767DB58274}" type="presParOf" srcId="{6CC9CE0B-7A5A-4730-AC46-96D22D99585E}" destId="{2B411706-17BB-422C-9D19-CEC9B3B4FFE8}" srcOrd="1" destOrd="0" presId="urn:microsoft.com/office/officeart/2018/5/layout/IconLeafLabelList"/>
    <dgm:cxn modelId="{D889F804-CB90-4549-8D28-75C99C78EEF5}" type="presParOf" srcId="{6CC9CE0B-7A5A-4730-AC46-96D22D99585E}" destId="{13D95825-DE0C-4AC2-8E58-85662296BEF5}" srcOrd="2" destOrd="0" presId="urn:microsoft.com/office/officeart/2018/5/layout/IconLeafLabelList"/>
    <dgm:cxn modelId="{75F93BA6-2F52-4C2A-BAE5-DE53B780ED0D}" type="presParOf" srcId="{6CC9CE0B-7A5A-4730-AC46-96D22D99585E}" destId="{CA94C156-68DE-4738-9165-3796BA16BADF}" srcOrd="3" destOrd="0" presId="urn:microsoft.com/office/officeart/2018/5/layout/IconLeafLabelList"/>
    <dgm:cxn modelId="{F50B17DA-E56B-425B-93E6-522F16968F68}" type="presParOf" srcId="{FBF7949C-5D25-4F43-8FAF-243AB73E70C0}" destId="{A93FB3AC-C654-41DF-ADC2-288FF8CBFF64}" srcOrd="7" destOrd="0" presId="urn:microsoft.com/office/officeart/2018/5/layout/IconLeafLabelList"/>
    <dgm:cxn modelId="{D2A3AE93-3AE6-40A0-ADD2-1ACB272DB9EA}" type="presParOf" srcId="{FBF7949C-5D25-4F43-8FAF-243AB73E70C0}" destId="{1D566DEF-7CD7-40DD-B370-7AB4F6B07D6C}" srcOrd="8" destOrd="0" presId="urn:microsoft.com/office/officeart/2018/5/layout/IconLeafLabelList"/>
    <dgm:cxn modelId="{70176715-8512-491B-8675-FA9D0B8DF201}" type="presParOf" srcId="{1D566DEF-7CD7-40DD-B370-7AB4F6B07D6C}" destId="{E6CD296F-AE25-4633-BB81-9B6E727D191E}" srcOrd="0" destOrd="0" presId="urn:microsoft.com/office/officeart/2018/5/layout/IconLeafLabelList"/>
    <dgm:cxn modelId="{123E3BE2-F7C1-4A12-BD96-A56C3D778728}" type="presParOf" srcId="{1D566DEF-7CD7-40DD-B370-7AB4F6B07D6C}" destId="{071BB4F1-DC3D-4835-B45A-6ED3AFF7B344}" srcOrd="1" destOrd="0" presId="urn:microsoft.com/office/officeart/2018/5/layout/IconLeafLabelList"/>
    <dgm:cxn modelId="{3C9AE213-3043-4F4D-92B0-2351958EF1BB}" type="presParOf" srcId="{1D566DEF-7CD7-40DD-B370-7AB4F6B07D6C}" destId="{25348740-9442-4414-8A51-0CD8C12D6892}" srcOrd="2" destOrd="0" presId="urn:microsoft.com/office/officeart/2018/5/layout/IconLeafLabelList"/>
    <dgm:cxn modelId="{836C5F0E-3E4E-4C12-BF0D-80FF928660C4}" type="presParOf" srcId="{1D566DEF-7CD7-40DD-B370-7AB4F6B07D6C}" destId="{4B4D6B18-D0BF-41CE-B7F4-A6DF0F44B731}" srcOrd="3" destOrd="0" presId="urn:microsoft.com/office/officeart/2018/5/layout/IconLeafLabelList"/>
    <dgm:cxn modelId="{03F913B4-67F9-449B-870D-3F09B0D226F9}" type="presParOf" srcId="{FBF7949C-5D25-4F43-8FAF-243AB73E70C0}" destId="{4ED50B36-5290-42BE-AEB9-9F99FEFD7C16}" srcOrd="9" destOrd="0" presId="urn:microsoft.com/office/officeart/2018/5/layout/IconLeafLabelList"/>
    <dgm:cxn modelId="{7C4115C6-0170-4D79-89E4-64D324A65943}" type="presParOf" srcId="{FBF7949C-5D25-4F43-8FAF-243AB73E70C0}" destId="{B3E520D5-2107-45CB-A7C2-B25F6DD2F928}" srcOrd="10" destOrd="0" presId="urn:microsoft.com/office/officeart/2018/5/layout/IconLeafLabelList"/>
    <dgm:cxn modelId="{0535C74F-4F98-4146-8193-219972C8EA5D}" type="presParOf" srcId="{B3E520D5-2107-45CB-A7C2-B25F6DD2F928}" destId="{FFADED13-37CD-4CC5-AC05-DE9CF59BBB2B}" srcOrd="0" destOrd="0" presId="urn:microsoft.com/office/officeart/2018/5/layout/IconLeafLabelList"/>
    <dgm:cxn modelId="{811491FE-20A1-4892-AC37-C2F46C2A29AA}" type="presParOf" srcId="{B3E520D5-2107-45CB-A7C2-B25F6DD2F928}" destId="{E11890D3-2415-4AA3-92F8-26D74C923D60}" srcOrd="1" destOrd="0" presId="urn:microsoft.com/office/officeart/2018/5/layout/IconLeafLabelList"/>
    <dgm:cxn modelId="{396B1393-2AA5-4671-84C3-88A8E8756CB6}" type="presParOf" srcId="{B3E520D5-2107-45CB-A7C2-B25F6DD2F928}" destId="{72D5B23D-3046-4B4D-9A2A-A55F4D7D5A73}" srcOrd="2" destOrd="0" presId="urn:microsoft.com/office/officeart/2018/5/layout/IconLeafLabelList"/>
    <dgm:cxn modelId="{243898D4-7E75-42F5-8C3C-131FB4F7DC8D}" type="presParOf" srcId="{B3E520D5-2107-45CB-A7C2-B25F6DD2F928}" destId="{0D93D28E-CD7E-4797-A71B-E2A903AEE07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DBD91-32AF-4C72-9711-E7D3F2B9F1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A74B6D3-3782-4419-A8EC-4D67C2F1B0B1}">
      <dgm:prSet/>
      <dgm:spPr/>
      <dgm:t>
        <a:bodyPr/>
        <a:lstStyle/>
        <a:p>
          <a:r>
            <a:rPr lang="en-US"/>
            <a:t>Growing varieties of crops that are tolerant to the prevailing climatic conditions</a:t>
          </a:r>
        </a:p>
      </dgm:t>
    </dgm:pt>
    <dgm:pt modelId="{E5FDC2F8-D9AA-45C1-AA10-B3C7A6A78C5F}" type="parTrans" cxnId="{54E8D6E3-6FA0-4C45-8F4A-CB8735C4E545}">
      <dgm:prSet/>
      <dgm:spPr/>
      <dgm:t>
        <a:bodyPr/>
        <a:lstStyle/>
        <a:p>
          <a:endParaRPr lang="en-US"/>
        </a:p>
      </dgm:t>
    </dgm:pt>
    <dgm:pt modelId="{928AC68B-1C49-4E6E-AF18-AB8E60D897A2}" type="sibTrans" cxnId="{54E8D6E3-6FA0-4C45-8F4A-CB8735C4E545}">
      <dgm:prSet/>
      <dgm:spPr/>
      <dgm:t>
        <a:bodyPr/>
        <a:lstStyle/>
        <a:p>
          <a:endParaRPr lang="en-US"/>
        </a:p>
      </dgm:t>
    </dgm:pt>
    <dgm:pt modelId="{532E9B09-4322-40AE-9425-1D9918E74A17}">
      <dgm:prSet/>
      <dgm:spPr/>
      <dgm:t>
        <a:bodyPr/>
        <a:lstStyle/>
        <a:p>
          <a:r>
            <a:rPr lang="en-US"/>
            <a:t>Adopting better agronomic practices that increase soil moisture-holding capacity</a:t>
          </a:r>
        </a:p>
      </dgm:t>
    </dgm:pt>
    <dgm:pt modelId="{478497DF-DB02-408E-868C-1356D111D850}" type="parTrans" cxnId="{4FACAB09-AF06-48AB-9188-A4C64BFF4A85}">
      <dgm:prSet/>
      <dgm:spPr/>
      <dgm:t>
        <a:bodyPr/>
        <a:lstStyle/>
        <a:p>
          <a:endParaRPr lang="en-US"/>
        </a:p>
      </dgm:t>
    </dgm:pt>
    <dgm:pt modelId="{522AF605-BAC9-4548-8B33-CC2B34EC024B}" type="sibTrans" cxnId="{4FACAB09-AF06-48AB-9188-A4C64BFF4A85}">
      <dgm:prSet/>
      <dgm:spPr/>
      <dgm:t>
        <a:bodyPr/>
        <a:lstStyle/>
        <a:p>
          <a:endParaRPr lang="en-US"/>
        </a:p>
      </dgm:t>
    </dgm:pt>
    <dgm:pt modelId="{94850E18-2A52-447A-AFA9-8C59DE0CA16E}">
      <dgm:prSet/>
      <dgm:spPr/>
      <dgm:t>
        <a:bodyPr/>
        <a:lstStyle/>
        <a:p>
          <a:r>
            <a:rPr lang="en-US"/>
            <a:t>Soil erosion protection measures</a:t>
          </a:r>
        </a:p>
      </dgm:t>
    </dgm:pt>
    <dgm:pt modelId="{EAF63F3D-8E48-4F69-AFAD-20DEA88E1FB3}" type="parTrans" cxnId="{BC9F0833-8564-4D45-8321-66A93465EDF9}">
      <dgm:prSet/>
      <dgm:spPr/>
      <dgm:t>
        <a:bodyPr/>
        <a:lstStyle/>
        <a:p>
          <a:endParaRPr lang="en-US"/>
        </a:p>
      </dgm:t>
    </dgm:pt>
    <dgm:pt modelId="{3BBAC774-85BF-4B68-A80A-BB1BDC73AD9B}" type="sibTrans" cxnId="{BC9F0833-8564-4D45-8321-66A93465EDF9}">
      <dgm:prSet/>
      <dgm:spPr/>
      <dgm:t>
        <a:bodyPr/>
        <a:lstStyle/>
        <a:p>
          <a:endParaRPr lang="en-US"/>
        </a:p>
      </dgm:t>
    </dgm:pt>
    <dgm:pt modelId="{19E70A96-8538-4858-9364-3E39BD07E451}">
      <dgm:prSet/>
      <dgm:spPr/>
      <dgm:t>
        <a:bodyPr/>
        <a:lstStyle/>
        <a:p>
          <a:r>
            <a:rPr lang="en-US"/>
            <a:t>Embracing mechanized farming</a:t>
          </a:r>
        </a:p>
      </dgm:t>
    </dgm:pt>
    <dgm:pt modelId="{F3FDE07F-3379-4BF4-82B0-41D7A2447E4A}" type="parTrans" cxnId="{1C43F283-4D41-4B10-8875-DF7A6D2FB3DF}">
      <dgm:prSet/>
      <dgm:spPr/>
      <dgm:t>
        <a:bodyPr/>
        <a:lstStyle/>
        <a:p>
          <a:endParaRPr lang="en-US"/>
        </a:p>
      </dgm:t>
    </dgm:pt>
    <dgm:pt modelId="{96B3BA84-6F52-401A-88D3-68BED753DF80}" type="sibTrans" cxnId="{1C43F283-4D41-4B10-8875-DF7A6D2FB3DF}">
      <dgm:prSet/>
      <dgm:spPr/>
      <dgm:t>
        <a:bodyPr/>
        <a:lstStyle/>
        <a:p>
          <a:endParaRPr lang="en-US"/>
        </a:p>
      </dgm:t>
    </dgm:pt>
    <dgm:pt modelId="{6C44A97B-9A77-4BEF-8238-2C5900AD364F}">
      <dgm:prSet/>
      <dgm:spPr/>
      <dgm:t>
        <a:bodyPr/>
        <a:lstStyle/>
        <a:p>
          <a:r>
            <a:rPr lang="en-US"/>
            <a:t>Practicing proper post-harvest handling</a:t>
          </a:r>
        </a:p>
      </dgm:t>
    </dgm:pt>
    <dgm:pt modelId="{BD8B7B70-528F-4656-BBC4-9E8EE809B532}" type="parTrans" cxnId="{5BD19017-26E0-4DDE-930F-223895DA95C5}">
      <dgm:prSet/>
      <dgm:spPr/>
      <dgm:t>
        <a:bodyPr/>
        <a:lstStyle/>
        <a:p>
          <a:endParaRPr lang="en-US"/>
        </a:p>
      </dgm:t>
    </dgm:pt>
    <dgm:pt modelId="{0279B72E-9320-4BA0-AEB0-AC0CA9F960A5}" type="sibTrans" cxnId="{5BD19017-26E0-4DDE-930F-223895DA95C5}">
      <dgm:prSet/>
      <dgm:spPr/>
      <dgm:t>
        <a:bodyPr/>
        <a:lstStyle/>
        <a:p>
          <a:endParaRPr lang="en-US"/>
        </a:p>
      </dgm:t>
    </dgm:pt>
    <dgm:pt modelId="{675A0842-EB81-42C4-AB69-FE77C9E931FB}">
      <dgm:prSet/>
      <dgm:spPr/>
      <dgm:t>
        <a:bodyPr/>
        <a:lstStyle/>
        <a:p>
          <a:r>
            <a:rPr lang="en-US"/>
            <a:t>Investing in integrated farming</a:t>
          </a:r>
        </a:p>
      </dgm:t>
    </dgm:pt>
    <dgm:pt modelId="{48A97AFE-D25E-4582-9FF5-6564B543923E}" type="parTrans" cxnId="{2496C677-A472-4243-86B9-E97E6544AAE0}">
      <dgm:prSet/>
      <dgm:spPr/>
      <dgm:t>
        <a:bodyPr/>
        <a:lstStyle/>
        <a:p>
          <a:endParaRPr lang="en-US"/>
        </a:p>
      </dgm:t>
    </dgm:pt>
    <dgm:pt modelId="{80EA109E-8906-4D00-AC23-42DEF8596A5C}" type="sibTrans" cxnId="{2496C677-A472-4243-86B9-E97E6544AAE0}">
      <dgm:prSet/>
      <dgm:spPr/>
      <dgm:t>
        <a:bodyPr/>
        <a:lstStyle/>
        <a:p>
          <a:endParaRPr lang="en-US"/>
        </a:p>
      </dgm:t>
    </dgm:pt>
    <dgm:pt modelId="{BF690386-F503-4CF6-A58B-0BA094A6E3F6}" type="pres">
      <dgm:prSet presAssocID="{16EDBD91-32AF-4C72-9711-E7D3F2B9F18A}" presName="root" presStyleCnt="0">
        <dgm:presLayoutVars>
          <dgm:dir/>
          <dgm:resizeHandles val="exact"/>
        </dgm:presLayoutVars>
      </dgm:prSet>
      <dgm:spPr/>
    </dgm:pt>
    <dgm:pt modelId="{7AA63210-BA13-40F5-9FF9-C32D93CDE07D}" type="pres">
      <dgm:prSet presAssocID="{8A74B6D3-3782-4419-A8EC-4D67C2F1B0B1}" presName="compNode" presStyleCnt="0"/>
      <dgm:spPr/>
    </dgm:pt>
    <dgm:pt modelId="{D136328A-FCCC-419A-8FA2-C857F29B81EE}" type="pres">
      <dgm:prSet presAssocID="{8A74B6D3-3782-4419-A8EC-4D67C2F1B0B1}" presName="bgRect" presStyleLbl="bgShp" presStyleIdx="0" presStyleCnt="6"/>
      <dgm:spPr/>
    </dgm:pt>
    <dgm:pt modelId="{D48776F2-D9DA-4FB3-A323-8FE6BA50D65F}" type="pres">
      <dgm:prSet presAssocID="{8A74B6D3-3782-4419-A8EC-4D67C2F1B0B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BBC9E487-E284-4E2A-BA53-D96F41C0FB9E}" type="pres">
      <dgm:prSet presAssocID="{8A74B6D3-3782-4419-A8EC-4D67C2F1B0B1}" presName="spaceRect" presStyleCnt="0"/>
      <dgm:spPr/>
    </dgm:pt>
    <dgm:pt modelId="{516F9EE8-B087-4CF0-B1C5-AC0DAE111DF0}" type="pres">
      <dgm:prSet presAssocID="{8A74B6D3-3782-4419-A8EC-4D67C2F1B0B1}" presName="parTx" presStyleLbl="revTx" presStyleIdx="0" presStyleCnt="6">
        <dgm:presLayoutVars>
          <dgm:chMax val="0"/>
          <dgm:chPref val="0"/>
        </dgm:presLayoutVars>
      </dgm:prSet>
      <dgm:spPr/>
    </dgm:pt>
    <dgm:pt modelId="{C3171203-D597-450E-967D-3B51A78B29C2}" type="pres">
      <dgm:prSet presAssocID="{928AC68B-1C49-4E6E-AF18-AB8E60D897A2}" presName="sibTrans" presStyleCnt="0"/>
      <dgm:spPr/>
    </dgm:pt>
    <dgm:pt modelId="{C4A9F8F1-6020-4451-898B-241F741C4C9A}" type="pres">
      <dgm:prSet presAssocID="{532E9B09-4322-40AE-9425-1D9918E74A17}" presName="compNode" presStyleCnt="0"/>
      <dgm:spPr/>
    </dgm:pt>
    <dgm:pt modelId="{B0E2005A-7CE0-4064-B802-2B29696AA2A6}" type="pres">
      <dgm:prSet presAssocID="{532E9B09-4322-40AE-9425-1D9918E74A17}" presName="bgRect" presStyleLbl="bgShp" presStyleIdx="1" presStyleCnt="6"/>
      <dgm:spPr/>
    </dgm:pt>
    <dgm:pt modelId="{0E8B921A-0993-4A74-B887-F7FF003DF500}" type="pres">
      <dgm:prSet presAssocID="{532E9B09-4322-40AE-9425-1D9918E74A1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ctor"/>
        </a:ext>
      </dgm:extLst>
    </dgm:pt>
    <dgm:pt modelId="{4651255E-FAAF-403B-9B3E-590848C61C6D}" type="pres">
      <dgm:prSet presAssocID="{532E9B09-4322-40AE-9425-1D9918E74A17}" presName="spaceRect" presStyleCnt="0"/>
      <dgm:spPr/>
    </dgm:pt>
    <dgm:pt modelId="{6F3068D0-B233-49CF-B555-F572BB86F28C}" type="pres">
      <dgm:prSet presAssocID="{532E9B09-4322-40AE-9425-1D9918E74A17}" presName="parTx" presStyleLbl="revTx" presStyleIdx="1" presStyleCnt="6">
        <dgm:presLayoutVars>
          <dgm:chMax val="0"/>
          <dgm:chPref val="0"/>
        </dgm:presLayoutVars>
      </dgm:prSet>
      <dgm:spPr/>
    </dgm:pt>
    <dgm:pt modelId="{AAC0C17D-EC0F-41F0-985E-55A0E52CC94C}" type="pres">
      <dgm:prSet presAssocID="{522AF605-BAC9-4548-8B33-CC2B34EC024B}" presName="sibTrans" presStyleCnt="0"/>
      <dgm:spPr/>
    </dgm:pt>
    <dgm:pt modelId="{6EC12DE8-BA77-4D92-9DD5-4723FE2F88EE}" type="pres">
      <dgm:prSet presAssocID="{94850E18-2A52-447A-AFA9-8C59DE0CA16E}" presName="compNode" presStyleCnt="0"/>
      <dgm:spPr/>
    </dgm:pt>
    <dgm:pt modelId="{F0230E4D-DA89-4247-B2C1-F591AC591196}" type="pres">
      <dgm:prSet presAssocID="{94850E18-2A52-447A-AFA9-8C59DE0CA16E}" presName="bgRect" presStyleLbl="bgShp" presStyleIdx="2" presStyleCnt="6"/>
      <dgm:spPr/>
    </dgm:pt>
    <dgm:pt modelId="{7567ED7D-8AA8-4F02-A837-35DCC1E4E723}" type="pres">
      <dgm:prSet presAssocID="{94850E18-2A52-447A-AFA9-8C59DE0CA16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12A44A2-2A81-48A0-B4C4-186ED59FE9BF}" type="pres">
      <dgm:prSet presAssocID="{94850E18-2A52-447A-AFA9-8C59DE0CA16E}" presName="spaceRect" presStyleCnt="0"/>
      <dgm:spPr/>
    </dgm:pt>
    <dgm:pt modelId="{C32A86DD-7609-4C16-BC1F-8917B9E8EEC9}" type="pres">
      <dgm:prSet presAssocID="{94850E18-2A52-447A-AFA9-8C59DE0CA16E}" presName="parTx" presStyleLbl="revTx" presStyleIdx="2" presStyleCnt="6">
        <dgm:presLayoutVars>
          <dgm:chMax val="0"/>
          <dgm:chPref val="0"/>
        </dgm:presLayoutVars>
      </dgm:prSet>
      <dgm:spPr/>
    </dgm:pt>
    <dgm:pt modelId="{0924BB8B-EF45-473E-9267-32F3E95A8C28}" type="pres">
      <dgm:prSet presAssocID="{3BBAC774-85BF-4B68-A80A-BB1BDC73AD9B}" presName="sibTrans" presStyleCnt="0"/>
      <dgm:spPr/>
    </dgm:pt>
    <dgm:pt modelId="{D0356994-8697-4155-8039-693A7E3F7FBA}" type="pres">
      <dgm:prSet presAssocID="{19E70A96-8538-4858-9364-3E39BD07E451}" presName="compNode" presStyleCnt="0"/>
      <dgm:spPr/>
    </dgm:pt>
    <dgm:pt modelId="{A0514689-B1D0-483E-9A77-263C5B6B3316}" type="pres">
      <dgm:prSet presAssocID="{19E70A96-8538-4858-9364-3E39BD07E451}" presName="bgRect" presStyleLbl="bgShp" presStyleIdx="3" presStyleCnt="6"/>
      <dgm:spPr/>
    </dgm:pt>
    <dgm:pt modelId="{1A29ED10-5EBD-409D-AC45-ADF7215B48CA}" type="pres">
      <dgm:prSet presAssocID="{19E70A96-8538-4858-9364-3E39BD07E45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0FCB71DF-CAFC-481D-81F8-9F558647B066}" type="pres">
      <dgm:prSet presAssocID="{19E70A96-8538-4858-9364-3E39BD07E451}" presName="spaceRect" presStyleCnt="0"/>
      <dgm:spPr/>
    </dgm:pt>
    <dgm:pt modelId="{3B2B8943-2914-4242-8F0D-731AB34E8700}" type="pres">
      <dgm:prSet presAssocID="{19E70A96-8538-4858-9364-3E39BD07E451}" presName="parTx" presStyleLbl="revTx" presStyleIdx="3" presStyleCnt="6">
        <dgm:presLayoutVars>
          <dgm:chMax val="0"/>
          <dgm:chPref val="0"/>
        </dgm:presLayoutVars>
      </dgm:prSet>
      <dgm:spPr/>
    </dgm:pt>
    <dgm:pt modelId="{AF3E5382-16A0-4BCA-8533-767411FD063C}" type="pres">
      <dgm:prSet presAssocID="{96B3BA84-6F52-401A-88D3-68BED753DF80}" presName="sibTrans" presStyleCnt="0"/>
      <dgm:spPr/>
    </dgm:pt>
    <dgm:pt modelId="{57DEBAAC-7BC8-4432-8582-7B3DC360F525}" type="pres">
      <dgm:prSet presAssocID="{6C44A97B-9A77-4BEF-8238-2C5900AD364F}" presName="compNode" presStyleCnt="0"/>
      <dgm:spPr/>
    </dgm:pt>
    <dgm:pt modelId="{2A4B08C6-4660-471A-B172-7E783BFEF797}" type="pres">
      <dgm:prSet presAssocID="{6C44A97B-9A77-4BEF-8238-2C5900AD364F}" presName="bgRect" presStyleLbl="bgShp" presStyleIdx="4" presStyleCnt="6"/>
      <dgm:spPr/>
    </dgm:pt>
    <dgm:pt modelId="{A027E400-C58D-45C3-AAB9-C95B88129A86}" type="pres">
      <dgm:prSet presAssocID="{6C44A97B-9A77-4BEF-8238-2C5900AD364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st Basket"/>
        </a:ext>
      </dgm:extLst>
    </dgm:pt>
    <dgm:pt modelId="{328B436E-D4A7-4852-8696-142504F1C1DE}" type="pres">
      <dgm:prSet presAssocID="{6C44A97B-9A77-4BEF-8238-2C5900AD364F}" presName="spaceRect" presStyleCnt="0"/>
      <dgm:spPr/>
    </dgm:pt>
    <dgm:pt modelId="{D029FBBD-1322-416A-A136-27EDE11146A5}" type="pres">
      <dgm:prSet presAssocID="{6C44A97B-9A77-4BEF-8238-2C5900AD364F}" presName="parTx" presStyleLbl="revTx" presStyleIdx="4" presStyleCnt="6">
        <dgm:presLayoutVars>
          <dgm:chMax val="0"/>
          <dgm:chPref val="0"/>
        </dgm:presLayoutVars>
      </dgm:prSet>
      <dgm:spPr/>
    </dgm:pt>
    <dgm:pt modelId="{FF9C3FE5-EA10-460A-B32E-C8D28BBEA223}" type="pres">
      <dgm:prSet presAssocID="{0279B72E-9320-4BA0-AEB0-AC0CA9F960A5}" presName="sibTrans" presStyleCnt="0"/>
      <dgm:spPr/>
    </dgm:pt>
    <dgm:pt modelId="{69DDE3AA-B81A-4656-9797-EDC4D9B3433E}" type="pres">
      <dgm:prSet presAssocID="{675A0842-EB81-42C4-AB69-FE77C9E931FB}" presName="compNode" presStyleCnt="0"/>
      <dgm:spPr/>
    </dgm:pt>
    <dgm:pt modelId="{F6908A9C-B628-48FC-8828-A8C1BBF0BF15}" type="pres">
      <dgm:prSet presAssocID="{675A0842-EB81-42C4-AB69-FE77C9E931FB}" presName="bgRect" presStyleLbl="bgShp" presStyleIdx="5" presStyleCnt="6"/>
      <dgm:spPr/>
    </dgm:pt>
    <dgm:pt modelId="{570A53DA-5618-42CD-85ED-9ECEB4B3A95C}" type="pres">
      <dgm:prSet presAssocID="{675A0842-EB81-42C4-AB69-FE77C9E931F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n"/>
        </a:ext>
      </dgm:extLst>
    </dgm:pt>
    <dgm:pt modelId="{F8534D3C-33B0-48D0-B1C0-A06D7197075E}" type="pres">
      <dgm:prSet presAssocID="{675A0842-EB81-42C4-AB69-FE77C9E931FB}" presName="spaceRect" presStyleCnt="0"/>
      <dgm:spPr/>
    </dgm:pt>
    <dgm:pt modelId="{40D3C838-99EC-4951-8A6B-CD838C813AAB}" type="pres">
      <dgm:prSet presAssocID="{675A0842-EB81-42C4-AB69-FE77C9E931F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FACAB09-AF06-48AB-9188-A4C64BFF4A85}" srcId="{16EDBD91-32AF-4C72-9711-E7D3F2B9F18A}" destId="{532E9B09-4322-40AE-9425-1D9918E74A17}" srcOrd="1" destOrd="0" parTransId="{478497DF-DB02-408E-868C-1356D111D850}" sibTransId="{522AF605-BAC9-4548-8B33-CC2B34EC024B}"/>
    <dgm:cxn modelId="{1842760F-5CB8-4C82-B291-E0DB3AB43475}" type="presOf" srcId="{6C44A97B-9A77-4BEF-8238-2C5900AD364F}" destId="{D029FBBD-1322-416A-A136-27EDE11146A5}" srcOrd="0" destOrd="0" presId="urn:microsoft.com/office/officeart/2018/2/layout/IconVerticalSolidList"/>
    <dgm:cxn modelId="{5BD19017-26E0-4DDE-930F-223895DA95C5}" srcId="{16EDBD91-32AF-4C72-9711-E7D3F2B9F18A}" destId="{6C44A97B-9A77-4BEF-8238-2C5900AD364F}" srcOrd="4" destOrd="0" parTransId="{BD8B7B70-528F-4656-BBC4-9E8EE809B532}" sibTransId="{0279B72E-9320-4BA0-AEB0-AC0CA9F960A5}"/>
    <dgm:cxn modelId="{7E1C392D-5468-4A3B-BEA5-93B6877E383C}" type="presOf" srcId="{8A74B6D3-3782-4419-A8EC-4D67C2F1B0B1}" destId="{516F9EE8-B087-4CF0-B1C5-AC0DAE111DF0}" srcOrd="0" destOrd="0" presId="urn:microsoft.com/office/officeart/2018/2/layout/IconVerticalSolidList"/>
    <dgm:cxn modelId="{BC9F0833-8564-4D45-8321-66A93465EDF9}" srcId="{16EDBD91-32AF-4C72-9711-E7D3F2B9F18A}" destId="{94850E18-2A52-447A-AFA9-8C59DE0CA16E}" srcOrd="2" destOrd="0" parTransId="{EAF63F3D-8E48-4F69-AFAD-20DEA88E1FB3}" sibTransId="{3BBAC774-85BF-4B68-A80A-BB1BDC73AD9B}"/>
    <dgm:cxn modelId="{B3E9C761-2196-4422-AAF1-40D83ADC21CD}" type="presOf" srcId="{675A0842-EB81-42C4-AB69-FE77C9E931FB}" destId="{40D3C838-99EC-4951-8A6B-CD838C813AAB}" srcOrd="0" destOrd="0" presId="urn:microsoft.com/office/officeart/2018/2/layout/IconVerticalSolidList"/>
    <dgm:cxn modelId="{D2432875-BE73-4A9E-BC0B-BBE75DF1F40F}" type="presOf" srcId="{532E9B09-4322-40AE-9425-1D9918E74A17}" destId="{6F3068D0-B233-49CF-B555-F572BB86F28C}" srcOrd="0" destOrd="0" presId="urn:microsoft.com/office/officeart/2018/2/layout/IconVerticalSolidList"/>
    <dgm:cxn modelId="{96B65756-BA13-47D1-A157-871B723988AC}" type="presOf" srcId="{16EDBD91-32AF-4C72-9711-E7D3F2B9F18A}" destId="{BF690386-F503-4CF6-A58B-0BA094A6E3F6}" srcOrd="0" destOrd="0" presId="urn:microsoft.com/office/officeart/2018/2/layout/IconVerticalSolidList"/>
    <dgm:cxn modelId="{2496C677-A472-4243-86B9-E97E6544AAE0}" srcId="{16EDBD91-32AF-4C72-9711-E7D3F2B9F18A}" destId="{675A0842-EB81-42C4-AB69-FE77C9E931FB}" srcOrd="5" destOrd="0" parTransId="{48A97AFE-D25E-4582-9FF5-6564B543923E}" sibTransId="{80EA109E-8906-4D00-AC23-42DEF8596A5C}"/>
    <dgm:cxn modelId="{1C43F283-4D41-4B10-8875-DF7A6D2FB3DF}" srcId="{16EDBD91-32AF-4C72-9711-E7D3F2B9F18A}" destId="{19E70A96-8538-4858-9364-3E39BD07E451}" srcOrd="3" destOrd="0" parTransId="{F3FDE07F-3379-4BF4-82B0-41D7A2447E4A}" sibTransId="{96B3BA84-6F52-401A-88D3-68BED753DF80}"/>
    <dgm:cxn modelId="{808012AC-C2DE-4C73-9ECD-D251DBBF4AF8}" type="presOf" srcId="{94850E18-2A52-447A-AFA9-8C59DE0CA16E}" destId="{C32A86DD-7609-4C16-BC1F-8917B9E8EEC9}" srcOrd="0" destOrd="0" presId="urn:microsoft.com/office/officeart/2018/2/layout/IconVerticalSolidList"/>
    <dgm:cxn modelId="{8D9CCADC-9370-446E-8CBA-9ACD045448C3}" type="presOf" srcId="{19E70A96-8538-4858-9364-3E39BD07E451}" destId="{3B2B8943-2914-4242-8F0D-731AB34E8700}" srcOrd="0" destOrd="0" presId="urn:microsoft.com/office/officeart/2018/2/layout/IconVerticalSolidList"/>
    <dgm:cxn modelId="{54E8D6E3-6FA0-4C45-8F4A-CB8735C4E545}" srcId="{16EDBD91-32AF-4C72-9711-E7D3F2B9F18A}" destId="{8A74B6D3-3782-4419-A8EC-4D67C2F1B0B1}" srcOrd="0" destOrd="0" parTransId="{E5FDC2F8-D9AA-45C1-AA10-B3C7A6A78C5F}" sibTransId="{928AC68B-1C49-4E6E-AF18-AB8E60D897A2}"/>
    <dgm:cxn modelId="{1D3EF2B3-27A0-4518-973A-E8058DA7980F}" type="presParOf" srcId="{BF690386-F503-4CF6-A58B-0BA094A6E3F6}" destId="{7AA63210-BA13-40F5-9FF9-C32D93CDE07D}" srcOrd="0" destOrd="0" presId="urn:microsoft.com/office/officeart/2018/2/layout/IconVerticalSolidList"/>
    <dgm:cxn modelId="{8076D946-B919-423F-A4A8-B487E744A72A}" type="presParOf" srcId="{7AA63210-BA13-40F5-9FF9-C32D93CDE07D}" destId="{D136328A-FCCC-419A-8FA2-C857F29B81EE}" srcOrd="0" destOrd="0" presId="urn:microsoft.com/office/officeart/2018/2/layout/IconVerticalSolidList"/>
    <dgm:cxn modelId="{15D29CBC-F77C-4B10-9197-5C6BD2A4A635}" type="presParOf" srcId="{7AA63210-BA13-40F5-9FF9-C32D93CDE07D}" destId="{D48776F2-D9DA-4FB3-A323-8FE6BA50D65F}" srcOrd="1" destOrd="0" presId="urn:microsoft.com/office/officeart/2018/2/layout/IconVerticalSolidList"/>
    <dgm:cxn modelId="{7E7B1FD6-AA8D-4909-A99F-AE059A78BAB6}" type="presParOf" srcId="{7AA63210-BA13-40F5-9FF9-C32D93CDE07D}" destId="{BBC9E487-E284-4E2A-BA53-D96F41C0FB9E}" srcOrd="2" destOrd="0" presId="urn:microsoft.com/office/officeart/2018/2/layout/IconVerticalSolidList"/>
    <dgm:cxn modelId="{8BC10129-150D-4599-9D31-75DE5DB20AA8}" type="presParOf" srcId="{7AA63210-BA13-40F5-9FF9-C32D93CDE07D}" destId="{516F9EE8-B087-4CF0-B1C5-AC0DAE111DF0}" srcOrd="3" destOrd="0" presId="urn:microsoft.com/office/officeart/2018/2/layout/IconVerticalSolidList"/>
    <dgm:cxn modelId="{7C758791-87A3-41C3-B224-767B1DAA8C86}" type="presParOf" srcId="{BF690386-F503-4CF6-A58B-0BA094A6E3F6}" destId="{C3171203-D597-450E-967D-3B51A78B29C2}" srcOrd="1" destOrd="0" presId="urn:microsoft.com/office/officeart/2018/2/layout/IconVerticalSolidList"/>
    <dgm:cxn modelId="{F66844CE-CE75-4072-8127-B31B9D49E502}" type="presParOf" srcId="{BF690386-F503-4CF6-A58B-0BA094A6E3F6}" destId="{C4A9F8F1-6020-4451-898B-241F741C4C9A}" srcOrd="2" destOrd="0" presId="urn:microsoft.com/office/officeart/2018/2/layout/IconVerticalSolidList"/>
    <dgm:cxn modelId="{637ABB69-4DCF-4B3B-855E-D929E1C360C2}" type="presParOf" srcId="{C4A9F8F1-6020-4451-898B-241F741C4C9A}" destId="{B0E2005A-7CE0-4064-B802-2B29696AA2A6}" srcOrd="0" destOrd="0" presId="urn:microsoft.com/office/officeart/2018/2/layout/IconVerticalSolidList"/>
    <dgm:cxn modelId="{14AD28BE-D128-4BC5-9142-3CCC570FED76}" type="presParOf" srcId="{C4A9F8F1-6020-4451-898B-241F741C4C9A}" destId="{0E8B921A-0993-4A74-B887-F7FF003DF500}" srcOrd="1" destOrd="0" presId="urn:microsoft.com/office/officeart/2018/2/layout/IconVerticalSolidList"/>
    <dgm:cxn modelId="{3123872E-6C1F-4DA4-827D-2C7FE6F7256E}" type="presParOf" srcId="{C4A9F8F1-6020-4451-898B-241F741C4C9A}" destId="{4651255E-FAAF-403B-9B3E-590848C61C6D}" srcOrd="2" destOrd="0" presId="urn:microsoft.com/office/officeart/2018/2/layout/IconVerticalSolidList"/>
    <dgm:cxn modelId="{1BCC8CC5-9D94-40B0-A371-7891E87BFABD}" type="presParOf" srcId="{C4A9F8F1-6020-4451-898B-241F741C4C9A}" destId="{6F3068D0-B233-49CF-B555-F572BB86F28C}" srcOrd="3" destOrd="0" presId="urn:microsoft.com/office/officeart/2018/2/layout/IconVerticalSolidList"/>
    <dgm:cxn modelId="{BD63F194-43CF-4F82-B45A-A574456DC8AE}" type="presParOf" srcId="{BF690386-F503-4CF6-A58B-0BA094A6E3F6}" destId="{AAC0C17D-EC0F-41F0-985E-55A0E52CC94C}" srcOrd="3" destOrd="0" presId="urn:microsoft.com/office/officeart/2018/2/layout/IconVerticalSolidList"/>
    <dgm:cxn modelId="{092276BF-7B97-4E45-B298-5C507735F50D}" type="presParOf" srcId="{BF690386-F503-4CF6-A58B-0BA094A6E3F6}" destId="{6EC12DE8-BA77-4D92-9DD5-4723FE2F88EE}" srcOrd="4" destOrd="0" presId="urn:microsoft.com/office/officeart/2018/2/layout/IconVerticalSolidList"/>
    <dgm:cxn modelId="{9E15CB18-63BC-45F2-91DE-74B4EC17CDF0}" type="presParOf" srcId="{6EC12DE8-BA77-4D92-9DD5-4723FE2F88EE}" destId="{F0230E4D-DA89-4247-B2C1-F591AC591196}" srcOrd="0" destOrd="0" presId="urn:microsoft.com/office/officeart/2018/2/layout/IconVerticalSolidList"/>
    <dgm:cxn modelId="{8D9707ED-F407-4CAE-805F-C58F519D8EA6}" type="presParOf" srcId="{6EC12DE8-BA77-4D92-9DD5-4723FE2F88EE}" destId="{7567ED7D-8AA8-4F02-A837-35DCC1E4E723}" srcOrd="1" destOrd="0" presId="urn:microsoft.com/office/officeart/2018/2/layout/IconVerticalSolidList"/>
    <dgm:cxn modelId="{72383E30-7001-48DE-967A-788FF10D117B}" type="presParOf" srcId="{6EC12DE8-BA77-4D92-9DD5-4723FE2F88EE}" destId="{212A44A2-2A81-48A0-B4C4-186ED59FE9BF}" srcOrd="2" destOrd="0" presId="urn:microsoft.com/office/officeart/2018/2/layout/IconVerticalSolidList"/>
    <dgm:cxn modelId="{F2D71E4C-92F8-4E6A-8D56-66B7DA3E7804}" type="presParOf" srcId="{6EC12DE8-BA77-4D92-9DD5-4723FE2F88EE}" destId="{C32A86DD-7609-4C16-BC1F-8917B9E8EEC9}" srcOrd="3" destOrd="0" presId="urn:microsoft.com/office/officeart/2018/2/layout/IconVerticalSolidList"/>
    <dgm:cxn modelId="{B215773B-0AE7-421E-AE70-2E784BBE5361}" type="presParOf" srcId="{BF690386-F503-4CF6-A58B-0BA094A6E3F6}" destId="{0924BB8B-EF45-473E-9267-32F3E95A8C28}" srcOrd="5" destOrd="0" presId="urn:microsoft.com/office/officeart/2018/2/layout/IconVerticalSolidList"/>
    <dgm:cxn modelId="{C0DA80E9-2D11-422F-A021-6F319A27F955}" type="presParOf" srcId="{BF690386-F503-4CF6-A58B-0BA094A6E3F6}" destId="{D0356994-8697-4155-8039-693A7E3F7FBA}" srcOrd="6" destOrd="0" presId="urn:microsoft.com/office/officeart/2018/2/layout/IconVerticalSolidList"/>
    <dgm:cxn modelId="{7C8713AB-6B53-4BE3-B531-646AB8672D62}" type="presParOf" srcId="{D0356994-8697-4155-8039-693A7E3F7FBA}" destId="{A0514689-B1D0-483E-9A77-263C5B6B3316}" srcOrd="0" destOrd="0" presId="urn:microsoft.com/office/officeart/2018/2/layout/IconVerticalSolidList"/>
    <dgm:cxn modelId="{471E466E-4699-43B2-B9B6-95FC46DA4BF6}" type="presParOf" srcId="{D0356994-8697-4155-8039-693A7E3F7FBA}" destId="{1A29ED10-5EBD-409D-AC45-ADF7215B48CA}" srcOrd="1" destOrd="0" presId="urn:microsoft.com/office/officeart/2018/2/layout/IconVerticalSolidList"/>
    <dgm:cxn modelId="{69A586BE-0DB5-4B9F-81C9-6154336C7230}" type="presParOf" srcId="{D0356994-8697-4155-8039-693A7E3F7FBA}" destId="{0FCB71DF-CAFC-481D-81F8-9F558647B066}" srcOrd="2" destOrd="0" presId="urn:microsoft.com/office/officeart/2018/2/layout/IconVerticalSolidList"/>
    <dgm:cxn modelId="{B0AAFDDC-B3AD-4462-8719-83E422B4D36E}" type="presParOf" srcId="{D0356994-8697-4155-8039-693A7E3F7FBA}" destId="{3B2B8943-2914-4242-8F0D-731AB34E8700}" srcOrd="3" destOrd="0" presId="urn:microsoft.com/office/officeart/2018/2/layout/IconVerticalSolidList"/>
    <dgm:cxn modelId="{57CF0CE9-B323-4D05-8181-80F09271A9DB}" type="presParOf" srcId="{BF690386-F503-4CF6-A58B-0BA094A6E3F6}" destId="{AF3E5382-16A0-4BCA-8533-767411FD063C}" srcOrd="7" destOrd="0" presId="urn:microsoft.com/office/officeart/2018/2/layout/IconVerticalSolidList"/>
    <dgm:cxn modelId="{3727055D-DD16-42A7-BF27-7923E57FA22D}" type="presParOf" srcId="{BF690386-F503-4CF6-A58B-0BA094A6E3F6}" destId="{57DEBAAC-7BC8-4432-8582-7B3DC360F525}" srcOrd="8" destOrd="0" presId="urn:microsoft.com/office/officeart/2018/2/layout/IconVerticalSolidList"/>
    <dgm:cxn modelId="{72129FFB-0E9E-45C3-9B60-83D0C79612DA}" type="presParOf" srcId="{57DEBAAC-7BC8-4432-8582-7B3DC360F525}" destId="{2A4B08C6-4660-471A-B172-7E783BFEF797}" srcOrd="0" destOrd="0" presId="urn:microsoft.com/office/officeart/2018/2/layout/IconVerticalSolidList"/>
    <dgm:cxn modelId="{B59E6319-BAFB-4040-BE32-43566784BEF2}" type="presParOf" srcId="{57DEBAAC-7BC8-4432-8582-7B3DC360F525}" destId="{A027E400-C58D-45C3-AAB9-C95B88129A86}" srcOrd="1" destOrd="0" presId="urn:microsoft.com/office/officeart/2018/2/layout/IconVerticalSolidList"/>
    <dgm:cxn modelId="{CB047AFC-658E-4DB1-A5D0-C3E9B3FA8673}" type="presParOf" srcId="{57DEBAAC-7BC8-4432-8582-7B3DC360F525}" destId="{328B436E-D4A7-4852-8696-142504F1C1DE}" srcOrd="2" destOrd="0" presId="urn:microsoft.com/office/officeart/2018/2/layout/IconVerticalSolidList"/>
    <dgm:cxn modelId="{13FADD54-7368-40B0-B9EC-7E2DC851A393}" type="presParOf" srcId="{57DEBAAC-7BC8-4432-8582-7B3DC360F525}" destId="{D029FBBD-1322-416A-A136-27EDE11146A5}" srcOrd="3" destOrd="0" presId="urn:microsoft.com/office/officeart/2018/2/layout/IconVerticalSolidList"/>
    <dgm:cxn modelId="{EA16D442-0905-4DCC-A001-C0ACD0BE115E}" type="presParOf" srcId="{BF690386-F503-4CF6-A58B-0BA094A6E3F6}" destId="{FF9C3FE5-EA10-460A-B32E-C8D28BBEA223}" srcOrd="9" destOrd="0" presId="urn:microsoft.com/office/officeart/2018/2/layout/IconVerticalSolidList"/>
    <dgm:cxn modelId="{48E73E93-4B7D-406A-806B-6FAD4D98E09C}" type="presParOf" srcId="{BF690386-F503-4CF6-A58B-0BA094A6E3F6}" destId="{69DDE3AA-B81A-4656-9797-EDC4D9B3433E}" srcOrd="10" destOrd="0" presId="urn:microsoft.com/office/officeart/2018/2/layout/IconVerticalSolidList"/>
    <dgm:cxn modelId="{4D25D20E-39BE-41F9-A6D9-1384CAD29BAB}" type="presParOf" srcId="{69DDE3AA-B81A-4656-9797-EDC4D9B3433E}" destId="{F6908A9C-B628-48FC-8828-A8C1BBF0BF15}" srcOrd="0" destOrd="0" presId="urn:microsoft.com/office/officeart/2018/2/layout/IconVerticalSolidList"/>
    <dgm:cxn modelId="{631E2007-7AE1-40F6-AE62-E842043AB0C9}" type="presParOf" srcId="{69DDE3AA-B81A-4656-9797-EDC4D9B3433E}" destId="{570A53DA-5618-42CD-85ED-9ECEB4B3A95C}" srcOrd="1" destOrd="0" presId="urn:microsoft.com/office/officeart/2018/2/layout/IconVerticalSolidList"/>
    <dgm:cxn modelId="{89902C38-B519-454D-8685-3276F9091CB1}" type="presParOf" srcId="{69DDE3AA-B81A-4656-9797-EDC4D9B3433E}" destId="{F8534D3C-33B0-48D0-B1C0-A06D7197075E}" srcOrd="2" destOrd="0" presId="urn:microsoft.com/office/officeart/2018/2/layout/IconVerticalSolidList"/>
    <dgm:cxn modelId="{1FBDE2A0-603D-4A41-8DF2-F6DD0FABE283}" type="presParOf" srcId="{69DDE3AA-B81A-4656-9797-EDC4D9B3433E}" destId="{40D3C838-99EC-4951-8A6B-CD838C813A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6B6417-D324-407D-81D5-EC055EDF3419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3F6360A-8832-4608-BB21-E4F58316138E}">
      <dgm:prSet/>
      <dgm:spPr/>
      <dgm:t>
        <a:bodyPr/>
        <a:lstStyle/>
        <a:p>
          <a:r>
            <a:rPr lang="en-US" dirty="0"/>
            <a:t>Reduce</a:t>
          </a:r>
        </a:p>
      </dgm:t>
    </dgm:pt>
    <dgm:pt modelId="{EA6CB314-331F-474C-AA91-4C4272C04B4B}" type="parTrans" cxnId="{1F107021-EBB7-4CEE-8C4E-AE3121284740}">
      <dgm:prSet/>
      <dgm:spPr/>
      <dgm:t>
        <a:bodyPr/>
        <a:lstStyle/>
        <a:p>
          <a:endParaRPr lang="en-US"/>
        </a:p>
      </dgm:t>
    </dgm:pt>
    <dgm:pt modelId="{73D7905D-2544-4C5D-9DB0-BD30A2B66445}" type="sibTrans" cxnId="{1F107021-EBB7-4CEE-8C4E-AE3121284740}">
      <dgm:prSet/>
      <dgm:spPr/>
      <dgm:t>
        <a:bodyPr/>
        <a:lstStyle/>
        <a:p>
          <a:endParaRPr lang="en-US"/>
        </a:p>
      </dgm:t>
    </dgm:pt>
    <dgm:pt modelId="{C4883448-6BDC-4872-A836-74DD8F90B016}">
      <dgm:prSet/>
      <dgm:spPr/>
      <dgm:t>
        <a:bodyPr/>
        <a:lstStyle/>
        <a:p>
          <a:r>
            <a:rPr lang="en-US"/>
            <a:t>Reduce food wastage at home</a:t>
          </a:r>
        </a:p>
      </dgm:t>
    </dgm:pt>
    <dgm:pt modelId="{701A91A6-5B67-46FA-87B7-FD4C27F7CB05}" type="parTrans" cxnId="{524419CA-2D5B-42BD-8F01-9DD150B9D78A}">
      <dgm:prSet/>
      <dgm:spPr/>
      <dgm:t>
        <a:bodyPr/>
        <a:lstStyle/>
        <a:p>
          <a:endParaRPr lang="en-US"/>
        </a:p>
      </dgm:t>
    </dgm:pt>
    <dgm:pt modelId="{78B99CB4-A95B-44D0-9F93-DC10F886856F}" type="sibTrans" cxnId="{524419CA-2D5B-42BD-8F01-9DD150B9D78A}">
      <dgm:prSet/>
      <dgm:spPr/>
      <dgm:t>
        <a:bodyPr/>
        <a:lstStyle/>
        <a:p>
          <a:endParaRPr lang="en-US"/>
        </a:p>
      </dgm:t>
    </dgm:pt>
    <dgm:pt modelId="{DDBDC162-9324-4D2B-8BF2-809C91F9E610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253C6453-7BCD-4F4D-BBE0-55609FF1BCD1}" type="parTrans" cxnId="{E3744525-34DB-448E-BFF5-69A588EAFDB6}">
      <dgm:prSet/>
      <dgm:spPr/>
      <dgm:t>
        <a:bodyPr/>
        <a:lstStyle/>
        <a:p>
          <a:endParaRPr lang="en-US"/>
        </a:p>
      </dgm:t>
    </dgm:pt>
    <dgm:pt modelId="{0D559D0F-CB61-4EDE-9A23-DD732287ED47}" type="sibTrans" cxnId="{E3744525-34DB-448E-BFF5-69A588EAFDB6}">
      <dgm:prSet/>
      <dgm:spPr/>
      <dgm:t>
        <a:bodyPr/>
        <a:lstStyle/>
        <a:p>
          <a:endParaRPr lang="en-US"/>
        </a:p>
      </dgm:t>
    </dgm:pt>
    <dgm:pt modelId="{C86FEEAF-58D9-4854-BDB8-1BE1BD3343EA}">
      <dgm:prSet/>
      <dgm:spPr/>
      <dgm:t>
        <a:bodyPr/>
        <a:lstStyle/>
        <a:p>
          <a:r>
            <a:rPr lang="en-US"/>
            <a:t>Identify the needy around </a:t>
          </a:r>
        </a:p>
      </dgm:t>
    </dgm:pt>
    <dgm:pt modelId="{771A8E84-7979-4249-8E99-BC8BB0606973}" type="parTrans" cxnId="{2B727017-C3C5-4C78-B2FA-2C8E3566837E}">
      <dgm:prSet/>
      <dgm:spPr/>
      <dgm:t>
        <a:bodyPr/>
        <a:lstStyle/>
        <a:p>
          <a:endParaRPr lang="en-US"/>
        </a:p>
      </dgm:t>
    </dgm:pt>
    <dgm:pt modelId="{E4E66D1C-EBC9-489D-973B-A98F4B84F337}" type="sibTrans" cxnId="{2B727017-C3C5-4C78-B2FA-2C8E3566837E}">
      <dgm:prSet/>
      <dgm:spPr/>
      <dgm:t>
        <a:bodyPr/>
        <a:lstStyle/>
        <a:p>
          <a:endParaRPr lang="en-US"/>
        </a:p>
      </dgm:t>
    </dgm:pt>
    <dgm:pt modelId="{6A282904-BDE4-44D4-B8BA-E0743D01E3F6}">
      <dgm:prSet/>
      <dgm:spPr/>
      <dgm:t>
        <a:bodyPr/>
        <a:lstStyle/>
        <a:p>
          <a:r>
            <a:rPr lang="en-US" dirty="0"/>
            <a:t>Love</a:t>
          </a:r>
        </a:p>
      </dgm:t>
    </dgm:pt>
    <dgm:pt modelId="{9481C7E1-B9A2-4496-AAFC-9A207B399A3B}" type="parTrans" cxnId="{AD8CBFAE-E4BF-45DA-8786-CD3D375FC68B}">
      <dgm:prSet/>
      <dgm:spPr/>
      <dgm:t>
        <a:bodyPr/>
        <a:lstStyle/>
        <a:p>
          <a:endParaRPr lang="en-US"/>
        </a:p>
      </dgm:t>
    </dgm:pt>
    <dgm:pt modelId="{8BC0547D-F848-4126-8B13-3FC8C36A8EF2}" type="sibTrans" cxnId="{AD8CBFAE-E4BF-45DA-8786-CD3D375FC68B}">
      <dgm:prSet/>
      <dgm:spPr/>
      <dgm:t>
        <a:bodyPr/>
        <a:lstStyle/>
        <a:p>
          <a:endParaRPr lang="en-US"/>
        </a:p>
      </dgm:t>
    </dgm:pt>
    <dgm:pt modelId="{10DB50A3-A705-4042-B281-02528FF61002}">
      <dgm:prSet/>
      <dgm:spPr/>
      <dgm:t>
        <a:bodyPr/>
        <a:lstStyle/>
        <a:p>
          <a:r>
            <a:rPr lang="en-US"/>
            <a:t>Love all produce the same</a:t>
          </a:r>
        </a:p>
      </dgm:t>
    </dgm:pt>
    <dgm:pt modelId="{AC9A1E5A-9483-43D6-96C9-00B96121B2E2}" type="parTrans" cxnId="{110EBE9F-ED13-4846-B61A-92FFD935FC25}">
      <dgm:prSet/>
      <dgm:spPr/>
      <dgm:t>
        <a:bodyPr/>
        <a:lstStyle/>
        <a:p>
          <a:endParaRPr lang="en-US"/>
        </a:p>
      </dgm:t>
    </dgm:pt>
    <dgm:pt modelId="{0531B8E3-3546-4BA1-9ED1-3DB2D1D41164}" type="sibTrans" cxnId="{110EBE9F-ED13-4846-B61A-92FFD935FC25}">
      <dgm:prSet/>
      <dgm:spPr/>
      <dgm:t>
        <a:bodyPr/>
        <a:lstStyle/>
        <a:p>
          <a:endParaRPr lang="en-US"/>
        </a:p>
      </dgm:t>
    </dgm:pt>
    <dgm:pt modelId="{42535B95-023C-47FF-ABAE-3AC9C9D2BB47}">
      <dgm:prSet/>
      <dgm:spPr/>
      <dgm:t>
        <a:bodyPr/>
        <a:lstStyle/>
        <a:p>
          <a:r>
            <a:rPr lang="en-US" dirty="0"/>
            <a:t>Employ</a:t>
          </a:r>
        </a:p>
      </dgm:t>
    </dgm:pt>
    <dgm:pt modelId="{5FB1E982-17B4-457C-AADE-DC6723FD7B04}" type="parTrans" cxnId="{92892182-455A-463F-AF84-499DAA05188B}">
      <dgm:prSet/>
      <dgm:spPr/>
      <dgm:t>
        <a:bodyPr/>
        <a:lstStyle/>
        <a:p>
          <a:endParaRPr lang="en-US"/>
        </a:p>
      </dgm:t>
    </dgm:pt>
    <dgm:pt modelId="{21B47BE3-BCED-4A07-A165-3E474F832D4D}" type="sibTrans" cxnId="{92892182-455A-463F-AF84-499DAA05188B}">
      <dgm:prSet/>
      <dgm:spPr/>
      <dgm:t>
        <a:bodyPr/>
        <a:lstStyle/>
        <a:p>
          <a:endParaRPr lang="en-US"/>
        </a:p>
      </dgm:t>
    </dgm:pt>
    <dgm:pt modelId="{8112A597-609B-4C6A-AA7B-F22975375B5C}">
      <dgm:prSet/>
      <dgm:spPr/>
      <dgm:t>
        <a:bodyPr/>
        <a:lstStyle/>
        <a:p>
          <a:r>
            <a:rPr lang="en-US"/>
            <a:t>Employ various cooking methods</a:t>
          </a:r>
        </a:p>
      </dgm:t>
    </dgm:pt>
    <dgm:pt modelId="{363AF7B7-728B-4469-B35A-CCF90370C6BA}" type="parTrans" cxnId="{2FEA11A6-8BD6-4D93-A904-7B7FE1DDFDB1}">
      <dgm:prSet/>
      <dgm:spPr/>
      <dgm:t>
        <a:bodyPr/>
        <a:lstStyle/>
        <a:p>
          <a:endParaRPr lang="en-US"/>
        </a:p>
      </dgm:t>
    </dgm:pt>
    <dgm:pt modelId="{F7F077DD-F081-47A3-B05C-030837B263B1}" type="sibTrans" cxnId="{2FEA11A6-8BD6-4D93-A904-7B7FE1DDFDB1}">
      <dgm:prSet/>
      <dgm:spPr/>
      <dgm:t>
        <a:bodyPr/>
        <a:lstStyle/>
        <a:p>
          <a:endParaRPr lang="en-US"/>
        </a:p>
      </dgm:t>
    </dgm:pt>
    <dgm:pt modelId="{63E13C28-B61B-4812-A05C-78C0E582A23E}">
      <dgm:prSet/>
      <dgm:spPr/>
      <dgm:t>
        <a:bodyPr/>
        <a:lstStyle/>
        <a:p>
          <a:r>
            <a:rPr lang="en-US"/>
            <a:t>Eat</a:t>
          </a:r>
        </a:p>
      </dgm:t>
    </dgm:pt>
    <dgm:pt modelId="{2E33F76F-02B1-4D0F-A48E-A1010E7FE754}" type="parTrans" cxnId="{F8ED0DCB-986F-466C-BF91-C6716A661DBF}">
      <dgm:prSet/>
      <dgm:spPr/>
      <dgm:t>
        <a:bodyPr/>
        <a:lstStyle/>
        <a:p>
          <a:endParaRPr lang="en-US"/>
        </a:p>
      </dgm:t>
    </dgm:pt>
    <dgm:pt modelId="{AC925805-D6AF-460F-80A7-B8EA630B86BF}" type="sibTrans" cxnId="{F8ED0DCB-986F-466C-BF91-C6716A661DBF}">
      <dgm:prSet/>
      <dgm:spPr/>
      <dgm:t>
        <a:bodyPr/>
        <a:lstStyle/>
        <a:p>
          <a:endParaRPr lang="en-US"/>
        </a:p>
      </dgm:t>
    </dgm:pt>
    <dgm:pt modelId="{837BF2B8-419A-4630-899F-E2DB11814F2D}">
      <dgm:prSet/>
      <dgm:spPr/>
      <dgm:t>
        <a:bodyPr/>
        <a:lstStyle/>
        <a:p>
          <a:r>
            <a:rPr lang="en-US"/>
            <a:t>Eat balanced diet</a:t>
          </a:r>
        </a:p>
      </dgm:t>
    </dgm:pt>
    <dgm:pt modelId="{503B39B9-5B3A-4B84-A914-1278D8BA57DF}" type="parTrans" cxnId="{1A176333-2C5D-49A4-82DB-26A8C601C050}">
      <dgm:prSet/>
      <dgm:spPr/>
      <dgm:t>
        <a:bodyPr/>
        <a:lstStyle/>
        <a:p>
          <a:endParaRPr lang="en-US"/>
        </a:p>
      </dgm:t>
    </dgm:pt>
    <dgm:pt modelId="{69452590-873A-4A01-AE80-FE810025A44A}" type="sibTrans" cxnId="{1A176333-2C5D-49A4-82DB-26A8C601C050}">
      <dgm:prSet/>
      <dgm:spPr/>
      <dgm:t>
        <a:bodyPr/>
        <a:lstStyle/>
        <a:p>
          <a:endParaRPr lang="en-US"/>
        </a:p>
      </dgm:t>
    </dgm:pt>
    <dgm:pt modelId="{5DA9360A-FCF1-4F76-8C01-627ED3B226BD}">
      <dgm:prSet/>
      <dgm:spPr/>
      <dgm:t>
        <a:bodyPr/>
        <a:lstStyle/>
        <a:p>
          <a:r>
            <a:rPr lang="en-US"/>
            <a:t>Key</a:t>
          </a:r>
        </a:p>
      </dgm:t>
    </dgm:pt>
    <dgm:pt modelId="{7AFDE64B-BD04-44D7-89D9-996E98234118}" type="parTrans" cxnId="{6BB7350B-52FD-4278-B6D2-3E97913B98F7}">
      <dgm:prSet/>
      <dgm:spPr/>
      <dgm:t>
        <a:bodyPr/>
        <a:lstStyle/>
        <a:p>
          <a:endParaRPr lang="en-US"/>
        </a:p>
      </dgm:t>
    </dgm:pt>
    <dgm:pt modelId="{611DE1C7-C1CA-4D8A-9647-F0F5E982DB86}" type="sibTrans" cxnId="{6BB7350B-52FD-4278-B6D2-3E97913B98F7}">
      <dgm:prSet/>
      <dgm:spPr/>
      <dgm:t>
        <a:bodyPr/>
        <a:lstStyle/>
        <a:p>
          <a:endParaRPr lang="en-US"/>
        </a:p>
      </dgm:t>
    </dgm:pt>
    <dgm:pt modelId="{BEDA8150-802A-4FA5-87BE-92A1B19A886B}">
      <dgm:prSet/>
      <dgm:spPr/>
      <dgm:t>
        <a:bodyPr/>
        <a:lstStyle/>
        <a:p>
          <a:r>
            <a:rPr lang="en-US"/>
            <a:t>Key into opportunities that abound in the agricultural sector</a:t>
          </a:r>
        </a:p>
      </dgm:t>
    </dgm:pt>
    <dgm:pt modelId="{D64880DF-53A6-469E-9A98-A10F8CA8B96D}" type="parTrans" cxnId="{82670E2C-BA13-4ADF-A18A-CFDB9FD9A43C}">
      <dgm:prSet/>
      <dgm:spPr/>
      <dgm:t>
        <a:bodyPr/>
        <a:lstStyle/>
        <a:p>
          <a:endParaRPr lang="en-US"/>
        </a:p>
      </dgm:t>
    </dgm:pt>
    <dgm:pt modelId="{23111404-732C-410C-BF37-C616E6107969}" type="sibTrans" cxnId="{82670E2C-BA13-4ADF-A18A-CFDB9FD9A43C}">
      <dgm:prSet/>
      <dgm:spPr/>
      <dgm:t>
        <a:bodyPr/>
        <a:lstStyle/>
        <a:p>
          <a:endParaRPr lang="en-US"/>
        </a:p>
      </dgm:t>
    </dgm:pt>
    <dgm:pt modelId="{C15AF218-D895-4F75-AF94-80D7503D01F4}" type="pres">
      <dgm:prSet presAssocID="{8B6B6417-D324-407D-81D5-EC055EDF3419}" presName="Name0" presStyleCnt="0">
        <dgm:presLayoutVars>
          <dgm:dir/>
          <dgm:animLvl val="lvl"/>
          <dgm:resizeHandles val="exact"/>
        </dgm:presLayoutVars>
      </dgm:prSet>
      <dgm:spPr/>
    </dgm:pt>
    <dgm:pt modelId="{A9E8A2B4-7F3C-4288-845F-1CB2AA2AC41C}" type="pres">
      <dgm:prSet presAssocID="{13F6360A-8832-4608-BB21-E4F58316138E}" presName="composite" presStyleCnt="0"/>
      <dgm:spPr/>
    </dgm:pt>
    <dgm:pt modelId="{136E58FC-847A-42F6-A879-788A939E8FD3}" type="pres">
      <dgm:prSet presAssocID="{13F6360A-8832-4608-BB21-E4F58316138E}" presName="parTx" presStyleLbl="alignNode1" presStyleIdx="0" presStyleCnt="6">
        <dgm:presLayoutVars>
          <dgm:chMax val="0"/>
          <dgm:chPref val="0"/>
        </dgm:presLayoutVars>
      </dgm:prSet>
      <dgm:spPr/>
    </dgm:pt>
    <dgm:pt modelId="{7F91B2F7-7578-4EE1-8D48-F74CC154F669}" type="pres">
      <dgm:prSet presAssocID="{13F6360A-8832-4608-BB21-E4F58316138E}" presName="desTx" presStyleLbl="alignAccFollowNode1" presStyleIdx="0" presStyleCnt="6">
        <dgm:presLayoutVars/>
      </dgm:prSet>
      <dgm:spPr/>
    </dgm:pt>
    <dgm:pt modelId="{D2F5B2B1-FFEC-4967-A628-DC0D91D56944}" type="pres">
      <dgm:prSet presAssocID="{73D7905D-2544-4C5D-9DB0-BD30A2B66445}" presName="space" presStyleCnt="0"/>
      <dgm:spPr/>
    </dgm:pt>
    <dgm:pt modelId="{5C49AEDB-98AC-4BF5-842F-4742A9E827FE}" type="pres">
      <dgm:prSet presAssocID="{DDBDC162-9324-4D2B-8BF2-809C91F9E610}" presName="composite" presStyleCnt="0"/>
      <dgm:spPr/>
    </dgm:pt>
    <dgm:pt modelId="{BCF07E1A-12EE-48FC-941F-73F3356CFF81}" type="pres">
      <dgm:prSet presAssocID="{DDBDC162-9324-4D2B-8BF2-809C91F9E610}" presName="parTx" presStyleLbl="alignNode1" presStyleIdx="1" presStyleCnt="6">
        <dgm:presLayoutVars>
          <dgm:chMax val="0"/>
          <dgm:chPref val="0"/>
        </dgm:presLayoutVars>
      </dgm:prSet>
      <dgm:spPr/>
    </dgm:pt>
    <dgm:pt modelId="{59F45953-C67B-437C-968C-6D4DED4C3E5D}" type="pres">
      <dgm:prSet presAssocID="{DDBDC162-9324-4D2B-8BF2-809C91F9E610}" presName="desTx" presStyleLbl="alignAccFollowNode1" presStyleIdx="1" presStyleCnt="6">
        <dgm:presLayoutVars/>
      </dgm:prSet>
      <dgm:spPr/>
    </dgm:pt>
    <dgm:pt modelId="{2C232FC4-4B6A-416E-9399-F5E874AA5A4F}" type="pres">
      <dgm:prSet presAssocID="{0D559D0F-CB61-4EDE-9A23-DD732287ED47}" presName="space" presStyleCnt="0"/>
      <dgm:spPr/>
    </dgm:pt>
    <dgm:pt modelId="{E819D3C0-1B48-4E90-A6CB-6A74FEC14F3D}" type="pres">
      <dgm:prSet presAssocID="{6A282904-BDE4-44D4-B8BA-E0743D01E3F6}" presName="composite" presStyleCnt="0"/>
      <dgm:spPr/>
    </dgm:pt>
    <dgm:pt modelId="{3825D90E-04D4-4E46-BF02-60CDFC91400E}" type="pres">
      <dgm:prSet presAssocID="{6A282904-BDE4-44D4-B8BA-E0743D01E3F6}" presName="parTx" presStyleLbl="alignNode1" presStyleIdx="2" presStyleCnt="6">
        <dgm:presLayoutVars>
          <dgm:chMax val="0"/>
          <dgm:chPref val="0"/>
        </dgm:presLayoutVars>
      </dgm:prSet>
      <dgm:spPr/>
    </dgm:pt>
    <dgm:pt modelId="{17CA93E9-D9C5-48D0-B0AF-1C9048EE1BC5}" type="pres">
      <dgm:prSet presAssocID="{6A282904-BDE4-44D4-B8BA-E0743D01E3F6}" presName="desTx" presStyleLbl="alignAccFollowNode1" presStyleIdx="2" presStyleCnt="6">
        <dgm:presLayoutVars/>
      </dgm:prSet>
      <dgm:spPr/>
    </dgm:pt>
    <dgm:pt modelId="{8840EBCC-EAFF-47F7-83EA-7D9028BA29B1}" type="pres">
      <dgm:prSet presAssocID="{8BC0547D-F848-4126-8B13-3FC8C36A8EF2}" presName="space" presStyleCnt="0"/>
      <dgm:spPr/>
    </dgm:pt>
    <dgm:pt modelId="{C40C1337-5E36-41F8-8EB5-59905B6041A0}" type="pres">
      <dgm:prSet presAssocID="{42535B95-023C-47FF-ABAE-3AC9C9D2BB47}" presName="composite" presStyleCnt="0"/>
      <dgm:spPr/>
    </dgm:pt>
    <dgm:pt modelId="{11A7B03F-4F22-420C-8091-45CE3A5452BA}" type="pres">
      <dgm:prSet presAssocID="{42535B95-023C-47FF-ABAE-3AC9C9D2BB47}" presName="parTx" presStyleLbl="alignNode1" presStyleIdx="3" presStyleCnt="6">
        <dgm:presLayoutVars>
          <dgm:chMax val="0"/>
          <dgm:chPref val="0"/>
        </dgm:presLayoutVars>
      </dgm:prSet>
      <dgm:spPr/>
    </dgm:pt>
    <dgm:pt modelId="{B596C407-8945-4F9B-A6A6-F2ACC5719F85}" type="pres">
      <dgm:prSet presAssocID="{42535B95-023C-47FF-ABAE-3AC9C9D2BB47}" presName="desTx" presStyleLbl="alignAccFollowNode1" presStyleIdx="3" presStyleCnt="6">
        <dgm:presLayoutVars/>
      </dgm:prSet>
      <dgm:spPr/>
    </dgm:pt>
    <dgm:pt modelId="{A72A887B-72CD-4CAA-88F5-BCE43B99B673}" type="pres">
      <dgm:prSet presAssocID="{21B47BE3-BCED-4A07-A165-3E474F832D4D}" presName="space" presStyleCnt="0"/>
      <dgm:spPr/>
    </dgm:pt>
    <dgm:pt modelId="{F5B3970C-1663-44D9-BAB2-49A466307328}" type="pres">
      <dgm:prSet presAssocID="{63E13C28-B61B-4812-A05C-78C0E582A23E}" presName="composite" presStyleCnt="0"/>
      <dgm:spPr/>
    </dgm:pt>
    <dgm:pt modelId="{985457FA-629C-460D-B60B-47C078DFBE2A}" type="pres">
      <dgm:prSet presAssocID="{63E13C28-B61B-4812-A05C-78C0E582A23E}" presName="parTx" presStyleLbl="alignNode1" presStyleIdx="4" presStyleCnt="6">
        <dgm:presLayoutVars>
          <dgm:chMax val="0"/>
          <dgm:chPref val="0"/>
        </dgm:presLayoutVars>
      </dgm:prSet>
      <dgm:spPr/>
    </dgm:pt>
    <dgm:pt modelId="{BD804328-81B9-47AB-9F14-6683435906C1}" type="pres">
      <dgm:prSet presAssocID="{63E13C28-B61B-4812-A05C-78C0E582A23E}" presName="desTx" presStyleLbl="alignAccFollowNode1" presStyleIdx="4" presStyleCnt="6">
        <dgm:presLayoutVars/>
      </dgm:prSet>
      <dgm:spPr/>
    </dgm:pt>
    <dgm:pt modelId="{DEB376F4-1BAA-4CE5-8615-486DE078B527}" type="pres">
      <dgm:prSet presAssocID="{AC925805-D6AF-460F-80A7-B8EA630B86BF}" presName="space" presStyleCnt="0"/>
      <dgm:spPr/>
    </dgm:pt>
    <dgm:pt modelId="{E9B40BB2-EB4F-42C3-ABCE-4C974E3FC017}" type="pres">
      <dgm:prSet presAssocID="{5DA9360A-FCF1-4F76-8C01-627ED3B226BD}" presName="composite" presStyleCnt="0"/>
      <dgm:spPr/>
    </dgm:pt>
    <dgm:pt modelId="{B54B4577-CFCC-4BCE-B31D-CBB8BD7D74E1}" type="pres">
      <dgm:prSet presAssocID="{5DA9360A-FCF1-4F76-8C01-627ED3B226BD}" presName="parTx" presStyleLbl="alignNode1" presStyleIdx="5" presStyleCnt="6">
        <dgm:presLayoutVars>
          <dgm:chMax val="0"/>
          <dgm:chPref val="0"/>
        </dgm:presLayoutVars>
      </dgm:prSet>
      <dgm:spPr/>
    </dgm:pt>
    <dgm:pt modelId="{20D4AD64-339C-473D-B9B3-00B261AC8929}" type="pres">
      <dgm:prSet presAssocID="{5DA9360A-FCF1-4F76-8C01-627ED3B226BD}" presName="desTx" presStyleLbl="alignAccFollowNode1" presStyleIdx="5" presStyleCnt="6">
        <dgm:presLayoutVars/>
      </dgm:prSet>
      <dgm:spPr/>
    </dgm:pt>
  </dgm:ptLst>
  <dgm:cxnLst>
    <dgm:cxn modelId="{6BB7350B-52FD-4278-B6D2-3E97913B98F7}" srcId="{8B6B6417-D324-407D-81D5-EC055EDF3419}" destId="{5DA9360A-FCF1-4F76-8C01-627ED3B226BD}" srcOrd="5" destOrd="0" parTransId="{7AFDE64B-BD04-44D7-89D9-996E98234118}" sibTransId="{611DE1C7-C1CA-4D8A-9647-F0F5E982DB86}"/>
    <dgm:cxn modelId="{2B727017-C3C5-4C78-B2FA-2C8E3566837E}" srcId="{DDBDC162-9324-4D2B-8BF2-809C91F9E610}" destId="{C86FEEAF-58D9-4854-BDB8-1BE1BD3343EA}" srcOrd="0" destOrd="0" parTransId="{771A8E84-7979-4249-8E99-BC8BB0606973}" sibTransId="{E4E66D1C-EBC9-489D-973B-A98F4B84F337}"/>
    <dgm:cxn modelId="{A94A5E1F-CF60-4A07-B7AF-B79A189A4205}" type="presOf" srcId="{5DA9360A-FCF1-4F76-8C01-627ED3B226BD}" destId="{B54B4577-CFCC-4BCE-B31D-CBB8BD7D74E1}" srcOrd="0" destOrd="0" presId="urn:microsoft.com/office/officeart/2016/7/layout/ChevronBlockProcess"/>
    <dgm:cxn modelId="{1F107021-EBB7-4CEE-8C4E-AE3121284740}" srcId="{8B6B6417-D324-407D-81D5-EC055EDF3419}" destId="{13F6360A-8832-4608-BB21-E4F58316138E}" srcOrd="0" destOrd="0" parTransId="{EA6CB314-331F-474C-AA91-4C4272C04B4B}" sibTransId="{73D7905D-2544-4C5D-9DB0-BD30A2B66445}"/>
    <dgm:cxn modelId="{76EF2122-DCFA-4A98-BFDF-1BF2ABCDF1D0}" type="presOf" srcId="{13F6360A-8832-4608-BB21-E4F58316138E}" destId="{136E58FC-847A-42F6-A879-788A939E8FD3}" srcOrd="0" destOrd="0" presId="urn:microsoft.com/office/officeart/2016/7/layout/ChevronBlockProcess"/>
    <dgm:cxn modelId="{E3744525-34DB-448E-BFF5-69A588EAFDB6}" srcId="{8B6B6417-D324-407D-81D5-EC055EDF3419}" destId="{DDBDC162-9324-4D2B-8BF2-809C91F9E610}" srcOrd="1" destOrd="0" parTransId="{253C6453-7BCD-4F4D-BBE0-55609FF1BCD1}" sibTransId="{0D559D0F-CB61-4EDE-9A23-DD732287ED47}"/>
    <dgm:cxn modelId="{1B8B562A-E241-496D-808B-0AA3C7802AA3}" type="presOf" srcId="{DDBDC162-9324-4D2B-8BF2-809C91F9E610}" destId="{BCF07E1A-12EE-48FC-941F-73F3356CFF81}" srcOrd="0" destOrd="0" presId="urn:microsoft.com/office/officeart/2016/7/layout/ChevronBlockProcess"/>
    <dgm:cxn modelId="{82670E2C-BA13-4ADF-A18A-CFDB9FD9A43C}" srcId="{5DA9360A-FCF1-4F76-8C01-627ED3B226BD}" destId="{BEDA8150-802A-4FA5-87BE-92A1B19A886B}" srcOrd="0" destOrd="0" parTransId="{D64880DF-53A6-469E-9A98-A10F8CA8B96D}" sibTransId="{23111404-732C-410C-BF37-C616E6107969}"/>
    <dgm:cxn modelId="{1A176333-2C5D-49A4-82DB-26A8C601C050}" srcId="{63E13C28-B61B-4812-A05C-78C0E582A23E}" destId="{837BF2B8-419A-4630-899F-E2DB11814F2D}" srcOrd="0" destOrd="0" parTransId="{503B39B9-5B3A-4B84-A914-1278D8BA57DF}" sibTransId="{69452590-873A-4A01-AE80-FE810025A44A}"/>
    <dgm:cxn modelId="{14080035-FD15-4D53-A3DB-B4DBDD0F6637}" type="presOf" srcId="{6A282904-BDE4-44D4-B8BA-E0743D01E3F6}" destId="{3825D90E-04D4-4E46-BF02-60CDFC91400E}" srcOrd="0" destOrd="0" presId="urn:microsoft.com/office/officeart/2016/7/layout/ChevronBlockProcess"/>
    <dgm:cxn modelId="{F7F0615C-6FB4-4979-95AD-772DA1B9B634}" type="presOf" srcId="{10DB50A3-A705-4042-B281-02528FF61002}" destId="{17CA93E9-D9C5-48D0-B0AF-1C9048EE1BC5}" srcOrd="0" destOrd="0" presId="urn:microsoft.com/office/officeart/2016/7/layout/ChevronBlockProcess"/>
    <dgm:cxn modelId="{E156FB49-C7AF-4DAF-BEB8-BB8FD758122D}" type="presOf" srcId="{C4883448-6BDC-4872-A836-74DD8F90B016}" destId="{7F91B2F7-7578-4EE1-8D48-F74CC154F669}" srcOrd="0" destOrd="0" presId="urn:microsoft.com/office/officeart/2016/7/layout/ChevronBlockProcess"/>
    <dgm:cxn modelId="{5768CF7B-B263-4ED8-9472-9E72FA7CFA8E}" type="presOf" srcId="{BEDA8150-802A-4FA5-87BE-92A1B19A886B}" destId="{20D4AD64-339C-473D-B9B3-00B261AC8929}" srcOrd="0" destOrd="0" presId="urn:microsoft.com/office/officeart/2016/7/layout/ChevronBlockProcess"/>
    <dgm:cxn modelId="{FDB69A7F-4637-48A5-9301-B09CB49E64FB}" type="presOf" srcId="{63E13C28-B61B-4812-A05C-78C0E582A23E}" destId="{985457FA-629C-460D-B60B-47C078DFBE2A}" srcOrd="0" destOrd="0" presId="urn:microsoft.com/office/officeart/2016/7/layout/ChevronBlockProcess"/>
    <dgm:cxn modelId="{92892182-455A-463F-AF84-499DAA05188B}" srcId="{8B6B6417-D324-407D-81D5-EC055EDF3419}" destId="{42535B95-023C-47FF-ABAE-3AC9C9D2BB47}" srcOrd="3" destOrd="0" parTransId="{5FB1E982-17B4-457C-AADE-DC6723FD7B04}" sibTransId="{21B47BE3-BCED-4A07-A165-3E474F832D4D}"/>
    <dgm:cxn modelId="{F4ACFF83-044E-42B7-B6AF-A4BDA05B59BD}" type="presOf" srcId="{837BF2B8-419A-4630-899F-E2DB11814F2D}" destId="{BD804328-81B9-47AB-9F14-6683435906C1}" srcOrd="0" destOrd="0" presId="urn:microsoft.com/office/officeart/2016/7/layout/ChevronBlockProcess"/>
    <dgm:cxn modelId="{110EBE9F-ED13-4846-B61A-92FFD935FC25}" srcId="{6A282904-BDE4-44D4-B8BA-E0743D01E3F6}" destId="{10DB50A3-A705-4042-B281-02528FF61002}" srcOrd="0" destOrd="0" parTransId="{AC9A1E5A-9483-43D6-96C9-00B96121B2E2}" sibTransId="{0531B8E3-3546-4BA1-9ED1-3DB2D1D41164}"/>
    <dgm:cxn modelId="{2FEA11A6-8BD6-4D93-A904-7B7FE1DDFDB1}" srcId="{42535B95-023C-47FF-ABAE-3AC9C9D2BB47}" destId="{8112A597-609B-4C6A-AA7B-F22975375B5C}" srcOrd="0" destOrd="0" parTransId="{363AF7B7-728B-4469-B35A-CCF90370C6BA}" sibTransId="{F7F077DD-F081-47A3-B05C-030837B263B1}"/>
    <dgm:cxn modelId="{AD8CBFAE-E4BF-45DA-8786-CD3D375FC68B}" srcId="{8B6B6417-D324-407D-81D5-EC055EDF3419}" destId="{6A282904-BDE4-44D4-B8BA-E0743D01E3F6}" srcOrd="2" destOrd="0" parTransId="{9481C7E1-B9A2-4496-AAFC-9A207B399A3B}" sibTransId="{8BC0547D-F848-4126-8B13-3FC8C36A8EF2}"/>
    <dgm:cxn modelId="{F10396BC-E0EF-4E28-A5A0-DEB9A48C7BFD}" type="presOf" srcId="{8112A597-609B-4C6A-AA7B-F22975375B5C}" destId="{B596C407-8945-4F9B-A6A6-F2ACC5719F85}" srcOrd="0" destOrd="0" presId="urn:microsoft.com/office/officeart/2016/7/layout/ChevronBlockProcess"/>
    <dgm:cxn modelId="{524419CA-2D5B-42BD-8F01-9DD150B9D78A}" srcId="{13F6360A-8832-4608-BB21-E4F58316138E}" destId="{C4883448-6BDC-4872-A836-74DD8F90B016}" srcOrd="0" destOrd="0" parTransId="{701A91A6-5B67-46FA-87B7-FD4C27F7CB05}" sibTransId="{78B99CB4-A95B-44D0-9F93-DC10F886856F}"/>
    <dgm:cxn modelId="{F8ED0DCB-986F-466C-BF91-C6716A661DBF}" srcId="{8B6B6417-D324-407D-81D5-EC055EDF3419}" destId="{63E13C28-B61B-4812-A05C-78C0E582A23E}" srcOrd="4" destOrd="0" parTransId="{2E33F76F-02B1-4D0F-A48E-A1010E7FE754}" sibTransId="{AC925805-D6AF-460F-80A7-B8EA630B86BF}"/>
    <dgm:cxn modelId="{CAEE90DB-B23F-4C58-9998-08855C508772}" type="presOf" srcId="{C86FEEAF-58D9-4854-BDB8-1BE1BD3343EA}" destId="{59F45953-C67B-437C-968C-6D4DED4C3E5D}" srcOrd="0" destOrd="0" presId="urn:microsoft.com/office/officeart/2016/7/layout/ChevronBlockProcess"/>
    <dgm:cxn modelId="{AAD11FF1-A887-4A80-9EAC-9CDF4852AA38}" type="presOf" srcId="{8B6B6417-D324-407D-81D5-EC055EDF3419}" destId="{C15AF218-D895-4F75-AF94-80D7503D01F4}" srcOrd="0" destOrd="0" presId="urn:microsoft.com/office/officeart/2016/7/layout/ChevronBlockProcess"/>
    <dgm:cxn modelId="{8C2CE8F4-4041-4A84-993B-23EB3016639D}" type="presOf" srcId="{42535B95-023C-47FF-ABAE-3AC9C9D2BB47}" destId="{11A7B03F-4F22-420C-8091-45CE3A5452BA}" srcOrd="0" destOrd="0" presId="urn:microsoft.com/office/officeart/2016/7/layout/ChevronBlockProcess"/>
    <dgm:cxn modelId="{C3AA2B1C-5848-4ECD-8B23-DCE234392CAE}" type="presParOf" srcId="{C15AF218-D895-4F75-AF94-80D7503D01F4}" destId="{A9E8A2B4-7F3C-4288-845F-1CB2AA2AC41C}" srcOrd="0" destOrd="0" presId="urn:microsoft.com/office/officeart/2016/7/layout/ChevronBlockProcess"/>
    <dgm:cxn modelId="{E7AF6143-EE59-4EC7-87A1-EE59151D25BF}" type="presParOf" srcId="{A9E8A2B4-7F3C-4288-845F-1CB2AA2AC41C}" destId="{136E58FC-847A-42F6-A879-788A939E8FD3}" srcOrd="0" destOrd="0" presId="urn:microsoft.com/office/officeart/2016/7/layout/ChevronBlockProcess"/>
    <dgm:cxn modelId="{2BB95536-3F80-417C-904B-C63FADC13940}" type="presParOf" srcId="{A9E8A2B4-7F3C-4288-845F-1CB2AA2AC41C}" destId="{7F91B2F7-7578-4EE1-8D48-F74CC154F669}" srcOrd="1" destOrd="0" presId="urn:microsoft.com/office/officeart/2016/7/layout/ChevronBlockProcess"/>
    <dgm:cxn modelId="{69C31B45-DAFD-473C-B05E-74F888FE4259}" type="presParOf" srcId="{C15AF218-D895-4F75-AF94-80D7503D01F4}" destId="{D2F5B2B1-FFEC-4967-A628-DC0D91D56944}" srcOrd="1" destOrd="0" presId="urn:microsoft.com/office/officeart/2016/7/layout/ChevronBlockProcess"/>
    <dgm:cxn modelId="{B4BE54F0-8E54-490C-96C6-526DABA0DDA7}" type="presParOf" srcId="{C15AF218-D895-4F75-AF94-80D7503D01F4}" destId="{5C49AEDB-98AC-4BF5-842F-4742A9E827FE}" srcOrd="2" destOrd="0" presId="urn:microsoft.com/office/officeart/2016/7/layout/ChevronBlockProcess"/>
    <dgm:cxn modelId="{A82BBB16-1B84-4C24-97A4-6670595B5F7A}" type="presParOf" srcId="{5C49AEDB-98AC-4BF5-842F-4742A9E827FE}" destId="{BCF07E1A-12EE-48FC-941F-73F3356CFF81}" srcOrd="0" destOrd="0" presId="urn:microsoft.com/office/officeart/2016/7/layout/ChevronBlockProcess"/>
    <dgm:cxn modelId="{1E6AE922-E8A9-4352-8B77-82303DE289BF}" type="presParOf" srcId="{5C49AEDB-98AC-4BF5-842F-4742A9E827FE}" destId="{59F45953-C67B-437C-968C-6D4DED4C3E5D}" srcOrd="1" destOrd="0" presId="urn:microsoft.com/office/officeart/2016/7/layout/ChevronBlockProcess"/>
    <dgm:cxn modelId="{5EDDC637-AD0F-4F69-8FEE-5693CAC1853D}" type="presParOf" srcId="{C15AF218-D895-4F75-AF94-80D7503D01F4}" destId="{2C232FC4-4B6A-416E-9399-F5E874AA5A4F}" srcOrd="3" destOrd="0" presId="urn:microsoft.com/office/officeart/2016/7/layout/ChevronBlockProcess"/>
    <dgm:cxn modelId="{50A0A7DE-1CC5-4E96-98D8-B1369D23A3B7}" type="presParOf" srcId="{C15AF218-D895-4F75-AF94-80D7503D01F4}" destId="{E819D3C0-1B48-4E90-A6CB-6A74FEC14F3D}" srcOrd="4" destOrd="0" presId="urn:microsoft.com/office/officeart/2016/7/layout/ChevronBlockProcess"/>
    <dgm:cxn modelId="{4BDA7368-2FF5-4A9B-91EA-2A7EAB7CDDFA}" type="presParOf" srcId="{E819D3C0-1B48-4E90-A6CB-6A74FEC14F3D}" destId="{3825D90E-04D4-4E46-BF02-60CDFC91400E}" srcOrd="0" destOrd="0" presId="urn:microsoft.com/office/officeart/2016/7/layout/ChevronBlockProcess"/>
    <dgm:cxn modelId="{AD5939C9-A3D8-4468-8203-D09411F7ED9A}" type="presParOf" srcId="{E819D3C0-1B48-4E90-A6CB-6A74FEC14F3D}" destId="{17CA93E9-D9C5-48D0-B0AF-1C9048EE1BC5}" srcOrd="1" destOrd="0" presId="urn:microsoft.com/office/officeart/2016/7/layout/ChevronBlockProcess"/>
    <dgm:cxn modelId="{0E0AB9A0-6972-4641-B06F-6119DC06F1D6}" type="presParOf" srcId="{C15AF218-D895-4F75-AF94-80D7503D01F4}" destId="{8840EBCC-EAFF-47F7-83EA-7D9028BA29B1}" srcOrd="5" destOrd="0" presId="urn:microsoft.com/office/officeart/2016/7/layout/ChevronBlockProcess"/>
    <dgm:cxn modelId="{ED6C845E-FC84-48C5-BFF6-48A6F0632F30}" type="presParOf" srcId="{C15AF218-D895-4F75-AF94-80D7503D01F4}" destId="{C40C1337-5E36-41F8-8EB5-59905B6041A0}" srcOrd="6" destOrd="0" presId="urn:microsoft.com/office/officeart/2016/7/layout/ChevronBlockProcess"/>
    <dgm:cxn modelId="{87679796-F0AC-48A0-99A1-AC874BEFBF1D}" type="presParOf" srcId="{C40C1337-5E36-41F8-8EB5-59905B6041A0}" destId="{11A7B03F-4F22-420C-8091-45CE3A5452BA}" srcOrd="0" destOrd="0" presId="urn:microsoft.com/office/officeart/2016/7/layout/ChevronBlockProcess"/>
    <dgm:cxn modelId="{95CD3F50-D22B-4C9A-A91E-069E1D3CFC5F}" type="presParOf" srcId="{C40C1337-5E36-41F8-8EB5-59905B6041A0}" destId="{B596C407-8945-4F9B-A6A6-F2ACC5719F85}" srcOrd="1" destOrd="0" presId="urn:microsoft.com/office/officeart/2016/7/layout/ChevronBlockProcess"/>
    <dgm:cxn modelId="{AAFA7C0D-1BF9-432C-9460-B43FAD46C8D2}" type="presParOf" srcId="{C15AF218-D895-4F75-AF94-80D7503D01F4}" destId="{A72A887B-72CD-4CAA-88F5-BCE43B99B673}" srcOrd="7" destOrd="0" presId="urn:microsoft.com/office/officeart/2016/7/layout/ChevronBlockProcess"/>
    <dgm:cxn modelId="{EEBC22F0-F062-48AA-A318-8E662163810C}" type="presParOf" srcId="{C15AF218-D895-4F75-AF94-80D7503D01F4}" destId="{F5B3970C-1663-44D9-BAB2-49A466307328}" srcOrd="8" destOrd="0" presId="urn:microsoft.com/office/officeart/2016/7/layout/ChevronBlockProcess"/>
    <dgm:cxn modelId="{BB7DDA30-ECE4-449F-90FB-2EDA96F6946D}" type="presParOf" srcId="{F5B3970C-1663-44D9-BAB2-49A466307328}" destId="{985457FA-629C-460D-B60B-47C078DFBE2A}" srcOrd="0" destOrd="0" presId="urn:microsoft.com/office/officeart/2016/7/layout/ChevronBlockProcess"/>
    <dgm:cxn modelId="{C572B8A7-5441-4196-A641-03B773686A9A}" type="presParOf" srcId="{F5B3970C-1663-44D9-BAB2-49A466307328}" destId="{BD804328-81B9-47AB-9F14-6683435906C1}" srcOrd="1" destOrd="0" presId="urn:microsoft.com/office/officeart/2016/7/layout/ChevronBlockProcess"/>
    <dgm:cxn modelId="{B18B5651-F5B5-46F2-AE96-DAD394219A00}" type="presParOf" srcId="{C15AF218-D895-4F75-AF94-80D7503D01F4}" destId="{DEB376F4-1BAA-4CE5-8615-486DE078B527}" srcOrd="9" destOrd="0" presId="urn:microsoft.com/office/officeart/2016/7/layout/ChevronBlockProcess"/>
    <dgm:cxn modelId="{F454B774-C395-4A1D-A4D1-F03621D9C74D}" type="presParOf" srcId="{C15AF218-D895-4F75-AF94-80D7503D01F4}" destId="{E9B40BB2-EB4F-42C3-ABCE-4C974E3FC017}" srcOrd="10" destOrd="0" presId="urn:microsoft.com/office/officeart/2016/7/layout/ChevronBlockProcess"/>
    <dgm:cxn modelId="{2C6258D7-35F6-4CEF-8AED-4BB1440AEE0D}" type="presParOf" srcId="{E9B40BB2-EB4F-42C3-ABCE-4C974E3FC017}" destId="{B54B4577-CFCC-4BCE-B31D-CBB8BD7D74E1}" srcOrd="0" destOrd="0" presId="urn:microsoft.com/office/officeart/2016/7/layout/ChevronBlockProcess"/>
    <dgm:cxn modelId="{7AECD739-E75F-4B4C-A6B4-05506840E28F}" type="presParOf" srcId="{E9B40BB2-EB4F-42C3-ABCE-4C974E3FC017}" destId="{20D4AD64-339C-473D-B9B3-00B261AC892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461F9-70E0-422E-B66E-27729E5C9E80}">
      <dsp:nvSpPr>
        <dsp:cNvPr id="0" name=""/>
        <dsp:cNvSpPr/>
      </dsp:nvSpPr>
      <dsp:spPr>
        <a:xfrm>
          <a:off x="0" y="745053"/>
          <a:ext cx="7879842" cy="1375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0EF70-3E16-4D5F-87C5-C2680F520573}">
      <dsp:nvSpPr>
        <dsp:cNvPr id="0" name=""/>
        <dsp:cNvSpPr/>
      </dsp:nvSpPr>
      <dsp:spPr>
        <a:xfrm>
          <a:off x="416083" y="1054537"/>
          <a:ext cx="756516" cy="756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A21FD-97EE-406B-A666-148FEE630982}">
      <dsp:nvSpPr>
        <dsp:cNvPr id="0" name=""/>
        <dsp:cNvSpPr/>
      </dsp:nvSpPr>
      <dsp:spPr>
        <a:xfrm>
          <a:off x="1588683" y="745053"/>
          <a:ext cx="6291158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2" tIns="145572" rIns="145572" bIns="14557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Post-harvest loss (PHL) refers to measurable quantitative and qualitative food loss in the post-harvest system (de Lucia and </a:t>
          </a:r>
          <a:r>
            <a:rPr lang="en-US" sz="2300" kern="1200" dirty="0" err="1"/>
            <a:t>Assennato</a:t>
          </a:r>
          <a:r>
            <a:rPr lang="en-US" sz="2300" kern="1200" dirty="0"/>
            <a:t>, 1994). </a:t>
          </a:r>
        </a:p>
      </dsp:txBody>
      <dsp:txXfrm>
        <a:off x="1588683" y="745053"/>
        <a:ext cx="6291158" cy="1375483"/>
      </dsp:txXfrm>
    </dsp:sp>
    <dsp:sp modelId="{82BE0F78-F5B2-4436-B943-ABBA2404F6C1}">
      <dsp:nvSpPr>
        <dsp:cNvPr id="0" name=""/>
        <dsp:cNvSpPr/>
      </dsp:nvSpPr>
      <dsp:spPr>
        <a:xfrm>
          <a:off x="0" y="2464408"/>
          <a:ext cx="7879842" cy="1375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266A7-28C5-4C01-AAFD-F155B092A3D4}">
      <dsp:nvSpPr>
        <dsp:cNvPr id="0" name=""/>
        <dsp:cNvSpPr/>
      </dsp:nvSpPr>
      <dsp:spPr>
        <a:xfrm>
          <a:off x="416083" y="2773892"/>
          <a:ext cx="756516" cy="756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DE7B8-9CB1-443E-832A-267A31FAA721}">
      <dsp:nvSpPr>
        <dsp:cNvPr id="0" name=""/>
        <dsp:cNvSpPr/>
      </dsp:nvSpPr>
      <dsp:spPr>
        <a:xfrm>
          <a:off x="1588683" y="2464408"/>
          <a:ext cx="6291158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72" tIns="145572" rIns="145572" bIns="14557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This system comprises interconnected activities from the time of harvest through processing, marketing and food preparation</a:t>
          </a:r>
        </a:p>
      </dsp:txBody>
      <dsp:txXfrm>
        <a:off x="1588683" y="2464408"/>
        <a:ext cx="6291158" cy="1375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51E53-EFCE-4B4A-9E06-592A13829BFE}">
      <dsp:nvSpPr>
        <dsp:cNvPr id="0" name=""/>
        <dsp:cNvSpPr/>
      </dsp:nvSpPr>
      <dsp:spPr>
        <a:xfrm>
          <a:off x="325752" y="519535"/>
          <a:ext cx="1017580" cy="101758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C2DFE-B812-4F13-B282-7ECC80620767}">
      <dsp:nvSpPr>
        <dsp:cNvPr id="0" name=""/>
        <dsp:cNvSpPr/>
      </dsp:nvSpPr>
      <dsp:spPr>
        <a:xfrm>
          <a:off x="542613" y="736396"/>
          <a:ext cx="583857" cy="583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00228-19CD-4E09-94DA-32C64C5D4398}">
      <dsp:nvSpPr>
        <dsp:cNvPr id="0" name=""/>
        <dsp:cNvSpPr/>
      </dsp:nvSpPr>
      <dsp:spPr>
        <a:xfrm>
          <a:off x="460" y="1854066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Post-harvest handling</a:t>
          </a:r>
        </a:p>
      </dsp:txBody>
      <dsp:txXfrm>
        <a:off x="460" y="1854066"/>
        <a:ext cx="1668164" cy="667265"/>
      </dsp:txXfrm>
    </dsp:sp>
    <dsp:sp modelId="{37DA9DCA-003B-4E20-90AD-3620A3EB938B}">
      <dsp:nvSpPr>
        <dsp:cNvPr id="0" name=""/>
        <dsp:cNvSpPr/>
      </dsp:nvSpPr>
      <dsp:spPr>
        <a:xfrm>
          <a:off x="2285844" y="519535"/>
          <a:ext cx="1017580" cy="101758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7EE04-E7F9-4B9B-9D00-C6EB60E6DC66}">
      <dsp:nvSpPr>
        <dsp:cNvPr id="0" name=""/>
        <dsp:cNvSpPr/>
      </dsp:nvSpPr>
      <dsp:spPr>
        <a:xfrm>
          <a:off x="2502706" y="736396"/>
          <a:ext cx="583857" cy="583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4D53F-7E24-4875-A3A9-67C3B9E58377}">
      <dsp:nvSpPr>
        <dsp:cNvPr id="0" name=""/>
        <dsp:cNvSpPr/>
      </dsp:nvSpPr>
      <dsp:spPr>
        <a:xfrm>
          <a:off x="1960552" y="1854066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Lack of storage &amp; processing facilities</a:t>
          </a:r>
        </a:p>
      </dsp:txBody>
      <dsp:txXfrm>
        <a:off x="1960552" y="1854066"/>
        <a:ext cx="1668164" cy="667265"/>
      </dsp:txXfrm>
    </dsp:sp>
    <dsp:sp modelId="{A2FF20B8-66E9-48A6-93D9-A8804C6C8A40}">
      <dsp:nvSpPr>
        <dsp:cNvPr id="0" name=""/>
        <dsp:cNvSpPr/>
      </dsp:nvSpPr>
      <dsp:spPr>
        <a:xfrm>
          <a:off x="4245937" y="519535"/>
          <a:ext cx="1017580" cy="101758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D9FC2-CAC0-41A7-B697-4F094B5CFF78}">
      <dsp:nvSpPr>
        <dsp:cNvPr id="0" name=""/>
        <dsp:cNvSpPr/>
      </dsp:nvSpPr>
      <dsp:spPr>
        <a:xfrm>
          <a:off x="4462799" y="736396"/>
          <a:ext cx="583857" cy="583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84D0F-9B57-4B84-8693-9C3BF2BFAF92}">
      <dsp:nvSpPr>
        <dsp:cNvPr id="0" name=""/>
        <dsp:cNvSpPr/>
      </dsp:nvSpPr>
      <dsp:spPr>
        <a:xfrm>
          <a:off x="3920645" y="1854066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Seasonal farming</a:t>
          </a:r>
        </a:p>
      </dsp:txBody>
      <dsp:txXfrm>
        <a:off x="3920645" y="1854066"/>
        <a:ext cx="1668164" cy="667265"/>
      </dsp:txXfrm>
    </dsp:sp>
    <dsp:sp modelId="{20A86095-3702-4B47-9181-3D7A93309B1C}">
      <dsp:nvSpPr>
        <dsp:cNvPr id="0" name=""/>
        <dsp:cNvSpPr/>
      </dsp:nvSpPr>
      <dsp:spPr>
        <a:xfrm>
          <a:off x="325752" y="2938373"/>
          <a:ext cx="1017580" cy="101758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11706-17BB-422C-9D19-CEC9B3B4FFE8}">
      <dsp:nvSpPr>
        <dsp:cNvPr id="0" name=""/>
        <dsp:cNvSpPr/>
      </dsp:nvSpPr>
      <dsp:spPr>
        <a:xfrm>
          <a:off x="542613" y="3155234"/>
          <a:ext cx="583857" cy="5838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4C156-68DE-4738-9165-3796BA16BADF}">
      <dsp:nvSpPr>
        <dsp:cNvPr id="0" name=""/>
        <dsp:cNvSpPr/>
      </dsp:nvSpPr>
      <dsp:spPr>
        <a:xfrm>
          <a:off x="460" y="4272904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Inadequate social infrastructures</a:t>
          </a:r>
        </a:p>
      </dsp:txBody>
      <dsp:txXfrm>
        <a:off x="460" y="4272904"/>
        <a:ext cx="1668164" cy="667265"/>
      </dsp:txXfrm>
    </dsp:sp>
    <dsp:sp modelId="{E6CD296F-AE25-4633-BB81-9B6E727D191E}">
      <dsp:nvSpPr>
        <dsp:cNvPr id="0" name=""/>
        <dsp:cNvSpPr/>
      </dsp:nvSpPr>
      <dsp:spPr>
        <a:xfrm>
          <a:off x="2285844" y="2938373"/>
          <a:ext cx="1017580" cy="101758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BB4F1-DC3D-4835-B45A-6ED3AFF7B344}">
      <dsp:nvSpPr>
        <dsp:cNvPr id="0" name=""/>
        <dsp:cNvSpPr/>
      </dsp:nvSpPr>
      <dsp:spPr>
        <a:xfrm>
          <a:off x="2502706" y="3155234"/>
          <a:ext cx="583857" cy="5838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D6B18-D0BF-41CE-B7F4-A6DF0F44B731}">
      <dsp:nvSpPr>
        <dsp:cNvPr id="0" name=""/>
        <dsp:cNvSpPr/>
      </dsp:nvSpPr>
      <dsp:spPr>
        <a:xfrm>
          <a:off x="1960552" y="4272904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Inadequate market information</a:t>
          </a:r>
        </a:p>
      </dsp:txBody>
      <dsp:txXfrm>
        <a:off x="1960552" y="4272904"/>
        <a:ext cx="1668164" cy="667265"/>
      </dsp:txXfrm>
    </dsp:sp>
    <dsp:sp modelId="{FFADED13-37CD-4CC5-AC05-DE9CF59BBB2B}">
      <dsp:nvSpPr>
        <dsp:cNvPr id="0" name=""/>
        <dsp:cNvSpPr/>
      </dsp:nvSpPr>
      <dsp:spPr>
        <a:xfrm>
          <a:off x="4245937" y="2938373"/>
          <a:ext cx="1017580" cy="101758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890D3-2415-4AA3-92F8-26D74C923D60}">
      <dsp:nvSpPr>
        <dsp:cNvPr id="0" name=""/>
        <dsp:cNvSpPr/>
      </dsp:nvSpPr>
      <dsp:spPr>
        <a:xfrm>
          <a:off x="4462799" y="3155234"/>
          <a:ext cx="583857" cy="5838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3D28E-CD7E-4797-A71B-E2A903AEE074}">
      <dsp:nvSpPr>
        <dsp:cNvPr id="0" name=""/>
        <dsp:cNvSpPr/>
      </dsp:nvSpPr>
      <dsp:spPr>
        <a:xfrm>
          <a:off x="3920645" y="4272904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Reduced use of relevant technologies</a:t>
          </a:r>
        </a:p>
      </dsp:txBody>
      <dsp:txXfrm>
        <a:off x="3920645" y="4272904"/>
        <a:ext cx="1668164" cy="667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6328A-FCCC-419A-8FA2-C857F29B81EE}">
      <dsp:nvSpPr>
        <dsp:cNvPr id="0" name=""/>
        <dsp:cNvSpPr/>
      </dsp:nvSpPr>
      <dsp:spPr>
        <a:xfrm>
          <a:off x="0" y="1829"/>
          <a:ext cx="4686300" cy="779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76F2-D9DA-4FB3-A323-8FE6BA50D65F}">
      <dsp:nvSpPr>
        <dsp:cNvPr id="0" name=""/>
        <dsp:cNvSpPr/>
      </dsp:nvSpPr>
      <dsp:spPr>
        <a:xfrm>
          <a:off x="235850" y="177255"/>
          <a:ext cx="428818" cy="428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9EE8-B087-4CF0-B1C5-AC0DAE111DF0}">
      <dsp:nvSpPr>
        <dsp:cNvPr id="0" name=""/>
        <dsp:cNvSpPr/>
      </dsp:nvSpPr>
      <dsp:spPr>
        <a:xfrm>
          <a:off x="900518" y="1829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Growing varieties of crops that are tolerant to the prevailing climatic conditions</a:t>
          </a:r>
        </a:p>
      </dsp:txBody>
      <dsp:txXfrm>
        <a:off x="900518" y="1829"/>
        <a:ext cx="3785781" cy="779669"/>
      </dsp:txXfrm>
    </dsp:sp>
    <dsp:sp modelId="{B0E2005A-7CE0-4064-B802-2B29696AA2A6}">
      <dsp:nvSpPr>
        <dsp:cNvPr id="0" name=""/>
        <dsp:cNvSpPr/>
      </dsp:nvSpPr>
      <dsp:spPr>
        <a:xfrm>
          <a:off x="0" y="976416"/>
          <a:ext cx="4686300" cy="779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B921A-0993-4A74-B887-F7FF003DF500}">
      <dsp:nvSpPr>
        <dsp:cNvPr id="0" name=""/>
        <dsp:cNvSpPr/>
      </dsp:nvSpPr>
      <dsp:spPr>
        <a:xfrm>
          <a:off x="235850" y="1151842"/>
          <a:ext cx="428818" cy="428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068D0-B233-49CF-B555-F572BB86F28C}">
      <dsp:nvSpPr>
        <dsp:cNvPr id="0" name=""/>
        <dsp:cNvSpPr/>
      </dsp:nvSpPr>
      <dsp:spPr>
        <a:xfrm>
          <a:off x="900518" y="976416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Adopting better agronomic practices that increase soil moisture-holding capacity</a:t>
          </a:r>
        </a:p>
      </dsp:txBody>
      <dsp:txXfrm>
        <a:off x="900518" y="976416"/>
        <a:ext cx="3785781" cy="779669"/>
      </dsp:txXfrm>
    </dsp:sp>
    <dsp:sp modelId="{F0230E4D-DA89-4247-B2C1-F591AC591196}">
      <dsp:nvSpPr>
        <dsp:cNvPr id="0" name=""/>
        <dsp:cNvSpPr/>
      </dsp:nvSpPr>
      <dsp:spPr>
        <a:xfrm>
          <a:off x="0" y="1951003"/>
          <a:ext cx="4686300" cy="779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7ED7D-8AA8-4F02-A837-35DCC1E4E723}">
      <dsp:nvSpPr>
        <dsp:cNvPr id="0" name=""/>
        <dsp:cNvSpPr/>
      </dsp:nvSpPr>
      <dsp:spPr>
        <a:xfrm>
          <a:off x="235850" y="2126428"/>
          <a:ext cx="428818" cy="428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A86DD-7609-4C16-BC1F-8917B9E8EEC9}">
      <dsp:nvSpPr>
        <dsp:cNvPr id="0" name=""/>
        <dsp:cNvSpPr/>
      </dsp:nvSpPr>
      <dsp:spPr>
        <a:xfrm>
          <a:off x="900518" y="1951003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Soil erosion protection measures</a:t>
          </a:r>
        </a:p>
      </dsp:txBody>
      <dsp:txXfrm>
        <a:off x="900518" y="1951003"/>
        <a:ext cx="3785781" cy="779669"/>
      </dsp:txXfrm>
    </dsp:sp>
    <dsp:sp modelId="{A0514689-B1D0-483E-9A77-263C5B6B3316}">
      <dsp:nvSpPr>
        <dsp:cNvPr id="0" name=""/>
        <dsp:cNvSpPr/>
      </dsp:nvSpPr>
      <dsp:spPr>
        <a:xfrm>
          <a:off x="0" y="2925590"/>
          <a:ext cx="4686300" cy="7796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9ED10-5EBD-409D-AC45-ADF7215B48CA}">
      <dsp:nvSpPr>
        <dsp:cNvPr id="0" name=""/>
        <dsp:cNvSpPr/>
      </dsp:nvSpPr>
      <dsp:spPr>
        <a:xfrm>
          <a:off x="235850" y="3101015"/>
          <a:ext cx="428818" cy="428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B8943-2914-4242-8F0D-731AB34E8700}">
      <dsp:nvSpPr>
        <dsp:cNvPr id="0" name=""/>
        <dsp:cNvSpPr/>
      </dsp:nvSpPr>
      <dsp:spPr>
        <a:xfrm>
          <a:off x="900518" y="2925590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Embracing mechanized farming</a:t>
          </a:r>
        </a:p>
      </dsp:txBody>
      <dsp:txXfrm>
        <a:off x="900518" y="2925590"/>
        <a:ext cx="3785781" cy="779669"/>
      </dsp:txXfrm>
    </dsp:sp>
    <dsp:sp modelId="{2A4B08C6-4660-471A-B172-7E783BFEF797}">
      <dsp:nvSpPr>
        <dsp:cNvPr id="0" name=""/>
        <dsp:cNvSpPr/>
      </dsp:nvSpPr>
      <dsp:spPr>
        <a:xfrm>
          <a:off x="0" y="3900177"/>
          <a:ext cx="4686300" cy="779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7E400-C58D-45C3-AAB9-C95B88129A86}">
      <dsp:nvSpPr>
        <dsp:cNvPr id="0" name=""/>
        <dsp:cNvSpPr/>
      </dsp:nvSpPr>
      <dsp:spPr>
        <a:xfrm>
          <a:off x="235850" y="4075602"/>
          <a:ext cx="428818" cy="4288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9FBBD-1322-416A-A136-27EDE11146A5}">
      <dsp:nvSpPr>
        <dsp:cNvPr id="0" name=""/>
        <dsp:cNvSpPr/>
      </dsp:nvSpPr>
      <dsp:spPr>
        <a:xfrm>
          <a:off x="900518" y="3900177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Practicing proper post-harvest handling</a:t>
          </a:r>
        </a:p>
      </dsp:txBody>
      <dsp:txXfrm>
        <a:off x="900518" y="3900177"/>
        <a:ext cx="3785781" cy="779669"/>
      </dsp:txXfrm>
    </dsp:sp>
    <dsp:sp modelId="{F6908A9C-B628-48FC-8828-A8C1BBF0BF15}">
      <dsp:nvSpPr>
        <dsp:cNvPr id="0" name=""/>
        <dsp:cNvSpPr/>
      </dsp:nvSpPr>
      <dsp:spPr>
        <a:xfrm>
          <a:off x="0" y="4874763"/>
          <a:ext cx="4686300" cy="779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A53DA-5618-42CD-85ED-9ECEB4B3A95C}">
      <dsp:nvSpPr>
        <dsp:cNvPr id="0" name=""/>
        <dsp:cNvSpPr/>
      </dsp:nvSpPr>
      <dsp:spPr>
        <a:xfrm>
          <a:off x="235850" y="5050189"/>
          <a:ext cx="428818" cy="4288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3C838-99EC-4951-8A6B-CD838C813AAB}">
      <dsp:nvSpPr>
        <dsp:cNvPr id="0" name=""/>
        <dsp:cNvSpPr/>
      </dsp:nvSpPr>
      <dsp:spPr>
        <a:xfrm>
          <a:off x="900518" y="4874763"/>
          <a:ext cx="3785781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Investing in integrated farming</a:t>
          </a:r>
        </a:p>
      </dsp:txBody>
      <dsp:txXfrm>
        <a:off x="900518" y="4874763"/>
        <a:ext cx="3785781" cy="779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E58FC-847A-42F6-A879-788A939E8FD3}">
      <dsp:nvSpPr>
        <dsp:cNvPr id="0" name=""/>
        <dsp:cNvSpPr/>
      </dsp:nvSpPr>
      <dsp:spPr>
        <a:xfrm>
          <a:off x="8768" y="870267"/>
          <a:ext cx="1458626" cy="437587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" tIns="54030" rIns="54030" bIns="540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</a:t>
          </a:r>
        </a:p>
      </dsp:txBody>
      <dsp:txXfrm>
        <a:off x="140044" y="870267"/>
        <a:ext cx="1196074" cy="437587"/>
      </dsp:txXfrm>
    </dsp:sp>
    <dsp:sp modelId="{7F91B2F7-7578-4EE1-8D48-F74CC154F669}">
      <dsp:nvSpPr>
        <dsp:cNvPr id="0" name=""/>
        <dsp:cNvSpPr/>
      </dsp:nvSpPr>
      <dsp:spPr>
        <a:xfrm>
          <a:off x="8768" y="1307855"/>
          <a:ext cx="1327350" cy="217321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90" tIns="104890" rIns="104890" bIns="2097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Reduce food wastage at home</a:t>
          </a:r>
        </a:p>
      </dsp:txBody>
      <dsp:txXfrm>
        <a:off x="8768" y="1307855"/>
        <a:ext cx="1327350" cy="2173214"/>
      </dsp:txXfrm>
    </dsp:sp>
    <dsp:sp modelId="{BCF07E1A-12EE-48FC-941F-73F3356CFF81}">
      <dsp:nvSpPr>
        <dsp:cNvPr id="0" name=""/>
        <dsp:cNvSpPr/>
      </dsp:nvSpPr>
      <dsp:spPr>
        <a:xfrm>
          <a:off x="1424658" y="870267"/>
          <a:ext cx="1458626" cy="437587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" tIns="54030" rIns="54030" bIns="540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Identify</a:t>
          </a:r>
        </a:p>
      </dsp:txBody>
      <dsp:txXfrm>
        <a:off x="1555934" y="870267"/>
        <a:ext cx="1196074" cy="437587"/>
      </dsp:txXfrm>
    </dsp:sp>
    <dsp:sp modelId="{59F45953-C67B-437C-968C-6D4DED4C3E5D}">
      <dsp:nvSpPr>
        <dsp:cNvPr id="0" name=""/>
        <dsp:cNvSpPr/>
      </dsp:nvSpPr>
      <dsp:spPr>
        <a:xfrm>
          <a:off x="1424658" y="1307855"/>
          <a:ext cx="1327350" cy="217321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90" tIns="104890" rIns="104890" bIns="2097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Identify the needy around </a:t>
          </a:r>
        </a:p>
      </dsp:txBody>
      <dsp:txXfrm>
        <a:off x="1424658" y="1307855"/>
        <a:ext cx="1327350" cy="2173214"/>
      </dsp:txXfrm>
    </dsp:sp>
    <dsp:sp modelId="{3825D90E-04D4-4E46-BF02-60CDFC91400E}">
      <dsp:nvSpPr>
        <dsp:cNvPr id="0" name=""/>
        <dsp:cNvSpPr/>
      </dsp:nvSpPr>
      <dsp:spPr>
        <a:xfrm>
          <a:off x="2840549" y="870267"/>
          <a:ext cx="1458626" cy="437587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" tIns="54030" rIns="54030" bIns="540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Love</a:t>
          </a:r>
        </a:p>
      </dsp:txBody>
      <dsp:txXfrm>
        <a:off x="2971825" y="870267"/>
        <a:ext cx="1196074" cy="437587"/>
      </dsp:txXfrm>
    </dsp:sp>
    <dsp:sp modelId="{17CA93E9-D9C5-48D0-B0AF-1C9048EE1BC5}">
      <dsp:nvSpPr>
        <dsp:cNvPr id="0" name=""/>
        <dsp:cNvSpPr/>
      </dsp:nvSpPr>
      <dsp:spPr>
        <a:xfrm>
          <a:off x="2840549" y="1307855"/>
          <a:ext cx="1327350" cy="217321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90" tIns="104890" rIns="104890" bIns="2097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Love all produce the same</a:t>
          </a:r>
        </a:p>
      </dsp:txBody>
      <dsp:txXfrm>
        <a:off x="2840549" y="1307855"/>
        <a:ext cx="1327350" cy="2173214"/>
      </dsp:txXfrm>
    </dsp:sp>
    <dsp:sp modelId="{11A7B03F-4F22-420C-8091-45CE3A5452BA}">
      <dsp:nvSpPr>
        <dsp:cNvPr id="0" name=""/>
        <dsp:cNvSpPr/>
      </dsp:nvSpPr>
      <dsp:spPr>
        <a:xfrm>
          <a:off x="4256439" y="870267"/>
          <a:ext cx="1458626" cy="437587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" tIns="54030" rIns="54030" bIns="540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Employ</a:t>
          </a:r>
        </a:p>
      </dsp:txBody>
      <dsp:txXfrm>
        <a:off x="4387715" y="870267"/>
        <a:ext cx="1196074" cy="437587"/>
      </dsp:txXfrm>
    </dsp:sp>
    <dsp:sp modelId="{B596C407-8945-4F9B-A6A6-F2ACC5719F85}">
      <dsp:nvSpPr>
        <dsp:cNvPr id="0" name=""/>
        <dsp:cNvSpPr/>
      </dsp:nvSpPr>
      <dsp:spPr>
        <a:xfrm>
          <a:off x="4256439" y="1307855"/>
          <a:ext cx="1327350" cy="217321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90" tIns="104890" rIns="104890" bIns="2097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Employ various cooking methods</a:t>
          </a:r>
        </a:p>
      </dsp:txBody>
      <dsp:txXfrm>
        <a:off x="4256439" y="1307855"/>
        <a:ext cx="1327350" cy="2173214"/>
      </dsp:txXfrm>
    </dsp:sp>
    <dsp:sp modelId="{985457FA-629C-460D-B60B-47C078DFBE2A}">
      <dsp:nvSpPr>
        <dsp:cNvPr id="0" name=""/>
        <dsp:cNvSpPr/>
      </dsp:nvSpPr>
      <dsp:spPr>
        <a:xfrm>
          <a:off x="5672329" y="870267"/>
          <a:ext cx="1458626" cy="437587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" tIns="54030" rIns="54030" bIns="540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Eat</a:t>
          </a:r>
        </a:p>
      </dsp:txBody>
      <dsp:txXfrm>
        <a:off x="5803605" y="870267"/>
        <a:ext cx="1196074" cy="437587"/>
      </dsp:txXfrm>
    </dsp:sp>
    <dsp:sp modelId="{BD804328-81B9-47AB-9F14-6683435906C1}">
      <dsp:nvSpPr>
        <dsp:cNvPr id="0" name=""/>
        <dsp:cNvSpPr/>
      </dsp:nvSpPr>
      <dsp:spPr>
        <a:xfrm>
          <a:off x="5672329" y="1307855"/>
          <a:ext cx="1327350" cy="217321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90" tIns="104890" rIns="104890" bIns="2097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Eat balanced diet</a:t>
          </a:r>
        </a:p>
      </dsp:txBody>
      <dsp:txXfrm>
        <a:off x="5672329" y="1307855"/>
        <a:ext cx="1327350" cy="2173214"/>
      </dsp:txXfrm>
    </dsp:sp>
    <dsp:sp modelId="{B54B4577-CFCC-4BCE-B31D-CBB8BD7D74E1}">
      <dsp:nvSpPr>
        <dsp:cNvPr id="0" name=""/>
        <dsp:cNvSpPr/>
      </dsp:nvSpPr>
      <dsp:spPr>
        <a:xfrm>
          <a:off x="7088220" y="870267"/>
          <a:ext cx="1458626" cy="437587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0" tIns="54030" rIns="54030" bIns="540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Key</a:t>
          </a:r>
        </a:p>
      </dsp:txBody>
      <dsp:txXfrm>
        <a:off x="7219496" y="870267"/>
        <a:ext cx="1196074" cy="437587"/>
      </dsp:txXfrm>
    </dsp:sp>
    <dsp:sp modelId="{20D4AD64-339C-473D-B9B3-00B261AC8929}">
      <dsp:nvSpPr>
        <dsp:cNvPr id="0" name=""/>
        <dsp:cNvSpPr/>
      </dsp:nvSpPr>
      <dsp:spPr>
        <a:xfrm>
          <a:off x="7088220" y="1307855"/>
          <a:ext cx="1327350" cy="217321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90" tIns="104890" rIns="104890" bIns="2097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Key into opportunities that abound in the agricultural sector</a:t>
          </a:r>
        </a:p>
      </dsp:txBody>
      <dsp:txXfrm>
        <a:off x="7088220" y="1307855"/>
        <a:ext cx="1327350" cy="2173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5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5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5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6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2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4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2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5553-5B7A-4C66-9415-B47B8DC5F201}" type="datetimeFigureOut">
              <a:rPr lang="en-GB" smtClean="0"/>
              <a:pPr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38CC-ADE3-4C3B-A6C1-9F0DF6D0C2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0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4788023" cy="1296144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DR. KAREEM-IBRAHIM, K. O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Animal Science.</a:t>
            </a:r>
          </a:p>
          <a:p>
            <a:pPr algn="l">
              <a:lnSpc>
                <a:spcPct val="90000"/>
              </a:lnSpc>
            </a:pPr>
            <a:endParaRPr lang="en-GB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AGRICULTURE, LAGOS STATE UNIVERSITY.</a:t>
            </a:r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380" y="5292509"/>
            <a:ext cx="495762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4608277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As Silicon Valley Turns Food Waste Into Profits, Small Farms ...">
            <a:extLst>
              <a:ext uri="{FF2B5EF4-FFF2-40B4-BE49-F238E27FC236}">
                <a16:creationId xmlns:a16="http://schemas.microsoft.com/office/drawing/2014/main" id="{383E4FA1-22DE-42DC-9680-E9040243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55" y="666821"/>
            <a:ext cx="6714745" cy="44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3" y="517628"/>
            <a:ext cx="6714745" cy="2767355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CURBIN</a:t>
            </a:r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POST-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HARVES</a:t>
            </a:r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LOSSES IN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AGRICU</a:t>
            </a:r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LTURE.</a:t>
            </a:r>
          </a:p>
        </p:txBody>
      </p:sp>
    </p:spTree>
    <p:extLst>
      <p:ext uri="{BB962C8B-B14F-4D97-AF65-F5344CB8AC3E}">
        <p14:creationId xmlns:p14="http://schemas.microsoft.com/office/powerpoint/2010/main" val="50564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30" y="670812"/>
            <a:ext cx="3089530" cy="428758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4100" b="1" dirty="0">
                <a:solidFill>
                  <a:schemeClr val="bg1"/>
                </a:solidFill>
              </a:rPr>
              <a:t>WAY FORWARD</a:t>
            </a:r>
            <a:r>
              <a:rPr lang="en-US" sz="4100" dirty="0">
                <a:solidFill>
                  <a:schemeClr val="bg1"/>
                </a:solidFill>
              </a:rPr>
              <a:t>: ROLE OF THE FARMERS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C68130-1E9C-4AFC-9B7A-14DB6BBA3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922110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44" y="1112969"/>
            <a:ext cx="2860222" cy="3982443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rgbClr val="FFFFFF"/>
                </a:solidFill>
              </a:rPr>
              <a:t>WAY FORWARD: </a:t>
            </a:r>
            <a:r>
              <a:rPr lang="en-US" sz="3400" dirty="0">
                <a:solidFill>
                  <a:srgbClr val="FFFFFF"/>
                </a:solidFill>
              </a:rPr>
              <a:t>ROLE OF THE GOVERNMENT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07" y="1112969"/>
            <a:ext cx="4624073" cy="504514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Provision of necessary infrastructure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Improving access to markets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Improving ICT use in agriculture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focus on value addition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Provision of proper storage facilities of produce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Better agricultural policies and incentives to farmers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9144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b="1" dirty="0">
                <a:solidFill>
                  <a:schemeClr val="bg1"/>
                </a:solidFill>
              </a:rPr>
              <a:t>WAY FORWARD</a:t>
            </a:r>
            <a:r>
              <a:rPr lang="en-US" sz="4300" dirty="0">
                <a:solidFill>
                  <a:schemeClr val="bg1"/>
                </a:solidFill>
              </a:rPr>
              <a:t>: ROLE OF THE POPULACE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50768B3-3302-4ABA-A0DF-844FA6705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051042"/>
              </p:ext>
            </p:extLst>
          </p:nvPr>
        </p:nvGraphicFramePr>
        <p:xfrm>
          <a:off x="293534" y="1976293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b="1"/>
              <a:t>FOOD FOR THOUGHT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FC0A0B-BE4C-476A-99E6-D3F115F0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“ An agro-value chain can reduce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poverty two to four times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faster than any other sector which, when amalgamated with clean energy to power agro-value addition industries,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can build a $1 trillion agro sector and create over 17 million jobs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along the entire agro-value chain.” </a:t>
            </a:r>
          </a:p>
          <a:p>
            <a:pPr marL="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Dr Richard Munang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of the United Nations, environment &amp; climate change.</a:t>
            </a:r>
          </a:p>
          <a:p>
            <a:pPr marL="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5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80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9143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836" y="4559523"/>
            <a:ext cx="8176104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j-lt"/>
                <a:ea typeface="+mj-ea"/>
                <a:cs typeface="+mj-cs"/>
              </a:rPr>
              <a:t>THANK YOU.</a:t>
            </a:r>
          </a:p>
        </p:txBody>
      </p:sp>
      <p:pic>
        <p:nvPicPr>
          <p:cNvPr id="2" name="Picture 4" descr="Reducing post-harvest vegetable losses » Pakissan.com">
            <a:extLst>
              <a:ext uri="{FF2B5EF4-FFF2-40B4-BE49-F238E27FC236}">
                <a16:creationId xmlns:a16="http://schemas.microsoft.com/office/drawing/2014/main" id="{773337A0-05E5-4A64-AF23-6BC4A4C5D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6"/>
          <a:stretch/>
        </p:blipFill>
        <p:spPr bwMode="auto">
          <a:xfrm>
            <a:off x="20" y="1"/>
            <a:ext cx="9143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17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FOOD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084729"/>
            <a:ext cx="5441649" cy="5176609"/>
          </a:xfr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security is one of the main global challenges today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World population has been predicted to reach 10.5 billion by 2050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(United Nations, 2013)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production needs to grow by 70 % to cater for world population growth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(Kiaya, 2014)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There’s a need for an integrated and innovative approach to ensuring sustainable food production</a:t>
            </a:r>
          </a:p>
        </p:txBody>
      </p:sp>
      <p:pic>
        <p:nvPicPr>
          <p:cNvPr id="2050" name="Picture 2" descr="Your snack could be a meal for some. | Food, Food waste, Food quotes">
            <a:extLst>
              <a:ext uri="{FF2B5EF4-FFF2-40B4-BE49-F238E27FC236}">
                <a16:creationId xmlns:a16="http://schemas.microsoft.com/office/drawing/2014/main" id="{977221C1-309D-4EEB-8260-40723F4B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91" y="1104145"/>
            <a:ext cx="342499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762DE-926C-4EC7-9D38-2ABF3BE56B0B}"/>
              </a:ext>
            </a:extLst>
          </p:cNvPr>
          <p:cNvSpPr txBox="1"/>
          <p:nvPr/>
        </p:nvSpPr>
        <p:spPr>
          <a:xfrm>
            <a:off x="7452320" y="6287717"/>
            <a:ext cx="165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source: Pinterest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7457"/>
            <a:ext cx="8856984" cy="332965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of the major ways of strengthening food security is by reducing food losses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Food security in Nigeria, and indeed Africa is inadequate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Food wastage in tropical weather such as Nigeria is as high as 40 – 50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% (FIIRO, 2017)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30676C-C84E-4366-BEA7-A9B3C6E8C1E2}"/>
              </a:ext>
            </a:extLst>
          </p:cNvPr>
          <p:cNvSpPr txBox="1">
            <a:spLocks/>
          </p:cNvSpPr>
          <p:nvPr/>
        </p:nvSpPr>
        <p:spPr>
          <a:xfrm>
            <a:off x="0" y="-1101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FOOD SECURITY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BB6D3-BE0C-4FBD-AF4E-CD3E533185B3}"/>
              </a:ext>
            </a:extLst>
          </p:cNvPr>
          <p:cNvSpPr txBox="1"/>
          <p:nvPr/>
        </p:nvSpPr>
        <p:spPr>
          <a:xfrm>
            <a:off x="395536" y="501317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Respect for food is a respect for life, for who we are and what we do”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Thomas Keller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1312"/>
            <a:ext cx="7971226" cy="878482"/>
          </a:xfrm>
        </p:spPr>
        <p:txBody>
          <a:bodyPr anchor="ctr">
            <a:normAutofit/>
          </a:bodyPr>
          <a:lstStyle/>
          <a:p>
            <a:r>
              <a:rPr lang="en-US" dirty="0"/>
              <a:t>WHAT IS POST-HARVEST LOSS ?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50CBA49-F1C0-4898-B9EE-1978DD274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477379"/>
              </p:ext>
            </p:extLst>
          </p:nvPr>
        </p:nvGraphicFramePr>
        <p:xfrm>
          <a:off x="585244" y="1566745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4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esco CEO urges everyone to cut down on food waste - from farms to ...">
            <a:extLst>
              <a:ext uri="{FF2B5EF4-FFF2-40B4-BE49-F238E27FC236}">
                <a16:creationId xmlns:a16="http://schemas.microsoft.com/office/drawing/2014/main" id="{D47D210D-13EF-4213-AEF3-DC35EFF6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" y="7438"/>
            <a:ext cx="9097382" cy="55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5" y="5512837"/>
            <a:ext cx="4113615" cy="90542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6600" dirty="0"/>
              <a:t>FOOD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655E2-4276-4EB3-B54C-92B4AC11E64C}"/>
              </a:ext>
            </a:extLst>
          </p:cNvPr>
          <p:cNvSpPr txBox="1"/>
          <p:nvPr/>
        </p:nvSpPr>
        <p:spPr>
          <a:xfrm>
            <a:off x="7563109" y="5495539"/>
            <a:ext cx="165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source: Pinterest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429030"/>
            <a:ext cx="2125980" cy="5457589"/>
          </a:xfrm>
        </p:spPr>
        <p:txBody>
          <a:bodyPr anchor="ctr">
            <a:normAutofit/>
          </a:bodyPr>
          <a:lstStyle/>
          <a:p>
            <a:pPr algn="l"/>
            <a:r>
              <a:rPr lang="en-US" sz="3500" dirty="0"/>
              <a:t>CAUSES OF POST-HARVEST LOSS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490" y="6112341"/>
            <a:ext cx="81267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27048" y="5040414"/>
            <a:ext cx="54864" cy="2125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6FCD5CB-59FD-43AB-8E1D-43CF1397B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507088"/>
              </p:ext>
            </p:extLst>
          </p:nvPr>
        </p:nvGraphicFramePr>
        <p:xfrm>
          <a:off x="3031236" y="429030"/>
          <a:ext cx="558927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s K\Desktop\image_resiz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175" r="7159"/>
          <a:stretch/>
        </p:blipFill>
        <p:spPr bwMode="auto">
          <a:xfrm>
            <a:off x="-77108" y="-35952"/>
            <a:ext cx="9143980" cy="6857990"/>
          </a:xfrm>
          <a:prstGeom prst="rect">
            <a:avLst/>
          </a:prstGeom>
          <a:noFill/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POST-HARVEST LOSS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6207629"/>
            <a:ext cx="223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Image from financial nigeria.com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00819"/>
              </p:ext>
            </p:extLst>
          </p:nvPr>
        </p:nvGraphicFramePr>
        <p:xfrm>
          <a:off x="107504" y="105288"/>
          <a:ext cx="8928992" cy="664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46"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  <a:r>
                        <a:rPr lang="en-US" baseline="0" dirty="0"/>
                        <a:t> OF WASTES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776"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Harvesting, handling at harvesting 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Edible crops left in field, ploughed into soil, eaten by pests; timing of harvest not optimal; crop damaged during harvesting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65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sz="1800" baseline="0" dirty="0"/>
                        <a:t> 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Threshing 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due to poor technique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725">
                <a:tc>
                  <a:txBody>
                    <a:bodyPr/>
                    <a:lstStyle/>
                    <a:p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Drying, transport and distribution 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and quantity loss of during drying, poor transport infrastructure; loss owning to spoiling/bruising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725">
                <a:tc>
                  <a:txBody>
                    <a:bodyPr/>
                    <a:lstStyle/>
                    <a:p>
                      <a:r>
                        <a:rPr lang="en-US" dirty="0"/>
                        <a:t>4.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Pests and disease attacks, spillage, contamination; natural drying out of food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3047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 processing, cleaning, classification, hulling, pounding, grinding, packaging, soaking, winnowing, drying, sieving, milling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losses; contamination in process causing loss of quality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7A9ABE4-FF04-46B7-BBF2-B4F7ECF12E2D}"/>
              </a:ext>
            </a:extLst>
          </p:cNvPr>
          <p:cNvSpPr txBox="1"/>
          <p:nvPr/>
        </p:nvSpPr>
        <p:spPr>
          <a:xfrm>
            <a:off x="7083141" y="6381109"/>
            <a:ext cx="195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Parfait </a:t>
            </a:r>
            <a:r>
              <a:rPr lang="en-US" i="1" dirty="0"/>
              <a:t>et al., </a:t>
            </a:r>
            <a:r>
              <a:rPr lang="en-US" dirty="0"/>
              <a:t>2010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NATURE &amp; SOURCE OF LOSSES IN BEEF PRODUCT CHAIN</a:t>
            </a:r>
          </a:p>
        </p:txBody>
      </p:sp>
      <p:pic>
        <p:nvPicPr>
          <p:cNvPr id="3074" name="Picture 2" descr="C:\Users\Mrs K\Desktop\Livestock-Figur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700808"/>
            <a:ext cx="7565993" cy="4412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06702" y="6080634"/>
            <a:ext cx="7565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 </a:t>
            </a:r>
            <a:r>
              <a:rPr lang="en-US" sz="1100" b="1" dirty="0"/>
              <a:t>Source post-harvest.nri.org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576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CURBING POST-HARVEST LOSSES IN AGRICULTURE.</vt:lpstr>
      <vt:lpstr>FOOD SECURITY</vt:lpstr>
      <vt:lpstr>PowerPoint Presentation</vt:lpstr>
      <vt:lpstr>WHAT IS POST-HARVEST LOSS ?</vt:lpstr>
      <vt:lpstr>FOOD LOSS</vt:lpstr>
      <vt:lpstr>CAUSES OF POST-HARVEST LOSS</vt:lpstr>
      <vt:lpstr>POST-HARVEST LOSS</vt:lpstr>
      <vt:lpstr>PowerPoint Presentation</vt:lpstr>
      <vt:lpstr>THE NATURE &amp; SOURCE OF LOSSES IN BEEF PRODUCT CHAIN</vt:lpstr>
      <vt:lpstr>WAY FORWARD: ROLE OF THE FARMERS</vt:lpstr>
      <vt:lpstr>WAY FORWARD: ROLE OF THE GOVERNMENT</vt:lpstr>
      <vt:lpstr>WAY FORWARD: ROLE OF THE POPULACE</vt:lpstr>
      <vt:lpstr>FOOD FOR THOUGHT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CURBING POST-HARVEST LOSSES IN AGRICULTURE.</dc:title>
  <dc:creator>Faloye,Adewale,SAGAMU,HR Services</dc:creator>
  <cp:lastModifiedBy>olumuyiwa Odusanya</cp:lastModifiedBy>
  <cp:revision>10</cp:revision>
  <dcterms:created xsi:type="dcterms:W3CDTF">2020-07-26T12:03:45Z</dcterms:created>
  <dcterms:modified xsi:type="dcterms:W3CDTF">2020-12-07T10:21:34Z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Adewale.Faloye@ng.nestle.com</vt:lpwstr>
  </property>
  <property fmtid="{D5CDD505-2E9C-101B-9397-08002B2CF9AE}" pid="5" name="MSIP_Label_1ada0a2f-b917-4d51-b0d0-d418a10c8b23_SetDate">
    <vt:lpwstr>2020-07-26T12:05:51.7838616Z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a65ea0f3-ec1e-4148-ba6f-3d84cfe32bde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</Properties>
</file>